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6858000" cx="12192000"/>
  <p:notesSz cx="6858000" cy="9144000"/>
  <p:embeddedFontLst>
    <p:embeddedFont>
      <p:font typeface="Mate"/>
      <p:regular r:id="rId34"/>
      <p:italic r:id="rId35"/>
    </p:embeddedFont>
    <p:embeddedFont>
      <p:font typeface="Roboto"/>
      <p:regular r:id="rId36"/>
      <p:bold r:id="rId37"/>
      <p:italic r:id="rId38"/>
      <p:boldItalic r:id="rId39"/>
    </p:embeddedFont>
    <p:embeddedFont>
      <p:font typeface="Comfortaa"/>
      <p:regular r:id="rId40"/>
      <p:bold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36">
          <p15:clr>
            <a:srgbClr val="A4A3A4"/>
          </p15:clr>
        </p15:guide>
        <p15:guide id="2" pos="312">
          <p15:clr>
            <a:srgbClr val="A4A3A4"/>
          </p15:clr>
        </p15:guide>
        <p15:guide id="3" orient="horz" pos="1597">
          <p15:clr>
            <a:srgbClr val="747775"/>
          </p15:clr>
        </p15:guide>
      </p15:sldGuideLst>
    </p:ext>
    <p:ext uri="GoogleSlidesCustomDataVersion2">
      <go:slidesCustomData xmlns:go="http://customooxmlschemas.google.com/" r:id="rId42" roundtripDataSignature="AMtx7mgab84igaJmcfUCaBzv92DOVL6g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36" orient="horz"/>
        <p:guide pos="312"/>
        <p:guide pos="1597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Comfortaa-regular.fntdata"/><Relationship Id="rId20" Type="http://schemas.openxmlformats.org/officeDocument/2006/relationships/slide" Target="slides/slide15.xml"/><Relationship Id="rId42" Type="http://customschemas.google.com/relationships/presentationmetadata" Target="metadata"/><Relationship Id="rId41" Type="http://schemas.openxmlformats.org/officeDocument/2006/relationships/font" Target="fonts/Comfortaa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Mate-italic.fntdata"/><Relationship Id="rId12" Type="http://schemas.openxmlformats.org/officeDocument/2006/relationships/slide" Target="slides/slide7.xml"/><Relationship Id="rId34" Type="http://schemas.openxmlformats.org/officeDocument/2006/relationships/font" Target="fonts/Mate-regular.fntdata"/><Relationship Id="rId15" Type="http://schemas.openxmlformats.org/officeDocument/2006/relationships/slide" Target="slides/slide10.xml"/><Relationship Id="rId37" Type="http://schemas.openxmlformats.org/officeDocument/2006/relationships/font" Target="fonts/Roboto-bold.fntdata"/><Relationship Id="rId14" Type="http://schemas.openxmlformats.org/officeDocument/2006/relationships/slide" Target="slides/slide9.xml"/><Relationship Id="rId36" Type="http://schemas.openxmlformats.org/officeDocument/2006/relationships/font" Target="fonts/Roboto-regular.fntdata"/><Relationship Id="rId17" Type="http://schemas.openxmlformats.org/officeDocument/2006/relationships/slide" Target="slides/slide12.xml"/><Relationship Id="rId39" Type="http://schemas.openxmlformats.org/officeDocument/2006/relationships/font" Target="fonts/Roboto-boldItalic.fntdata"/><Relationship Id="rId16" Type="http://schemas.openxmlformats.org/officeDocument/2006/relationships/slide" Target="slides/slide11.xml"/><Relationship Id="rId38" Type="http://schemas.openxmlformats.org/officeDocument/2006/relationships/font" Target="fonts/Roboto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png>
</file>

<file path=ppt/media/image35.png>
</file>

<file path=ppt/media/image36.png>
</file>

<file path=ppt/media/image37.png>
</file>

<file path=ppt/media/image38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" name="Google Shape;5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4" name="Google Shape;24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0" name="Google Shape;32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6" name="Google Shape;326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be72c535db_0_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2be72c535db_0_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g2be72c535db_0_4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bde7b3d498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1" name="Google Shape;341;g2bde7b3d498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bde7b3d498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8" name="Google Shape;348;g2bde7b3d498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be72c535db_0_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6" name="Google Shape;356;g2be72c535db_0_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2" name="Google Shape;362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3" name="Google Shape;363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9" name="Google Shape;379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0" name="Google Shape;380;p1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4" name="Google Shape;394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5" name="Google Shape;395;p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26a662b69d9_0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1" name="Google Shape;401;g26a662b69d9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2" name="Google Shape;402;g26a662b69d9_0_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4" name="Google Shape;25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6a67093730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8" name="Google Shape;408;g26a67093730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9" name="Google Shape;409;g26a67093730_0_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26a67093730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5" name="Google Shape;415;g26a67093730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6" name="Google Shape;416;g26a67093730_0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6a662b69d9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5" name="Google Shape;425;g26a662b69d9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6" name="Google Shape;426;g26a662b69d9_0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26a662b69d9_0_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6" name="Google Shape;436;g26a662b69d9_0_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7" name="Google Shape;437;g26a662b69d9_0_4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26a662b69d9_0_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5" name="Google Shape;445;g26a662b69d9_0_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6" name="Google Shape;446;g26a662b69d9_0_5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be32a939d4_0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6" name="Google Shape;456;g2be32a939d4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7" name="Google Shape;457;g2be32a939d4_0_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be72c535db_0_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be72c535db_0_7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g2be72c535db_0_7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5" name="Google Shape;475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6" name="Google Shape;476;p1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6" name="Google Shape;486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87" name="Google Shape;487;p1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5" name="Google Shape;265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2" name="Google Shape;27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be72c535db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be72c535db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g2be72c535db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8" name="Google Shape;28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be72c535db_0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be72c535db_0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2be72c535db_0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4" name="Google Shape;30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be72c535db_0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be72c535db_0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g2be72c535db_0_2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Image">
  <p:cSld name="Title Slide with Image">
    <p:bg>
      <p:bgPr>
        <a:solidFill>
          <a:schemeClr val="accent6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0"/>
          <p:cNvSpPr txBox="1"/>
          <p:nvPr>
            <p:ph type="title"/>
          </p:nvPr>
        </p:nvSpPr>
        <p:spPr>
          <a:xfrm>
            <a:off x="1484764" y="1986926"/>
            <a:ext cx="5257793" cy="20574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6" name="Google Shape;16;p20"/>
          <p:cNvCxnSpPr/>
          <p:nvPr/>
        </p:nvCxnSpPr>
        <p:spPr>
          <a:xfrm>
            <a:off x="1509005" y="4172084"/>
            <a:ext cx="0" cy="760288"/>
          </a:xfrm>
          <a:prstGeom prst="straightConnector1">
            <a:avLst/>
          </a:prstGeom>
          <a:noFill/>
          <a:ln cap="flat" cmpd="sng" w="19050">
            <a:solidFill>
              <a:srgbClr val="D844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descr="Click icon to add picture" id="17" name="Google Shape;17;p20"/>
          <p:cNvSpPr txBox="1"/>
          <p:nvPr>
            <p:ph idx="1" type="body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20"/>
          <p:cNvSpPr/>
          <p:nvPr>
            <p:ph idx="2" type="pic"/>
          </p:nvPr>
        </p:nvSpPr>
        <p:spPr>
          <a:xfrm>
            <a:off x="6742557" y="821836"/>
            <a:ext cx="4405503" cy="5066346"/>
          </a:xfrm>
          <a:prstGeom prst="rect">
            <a:avLst/>
          </a:prstGeom>
          <a:noFill/>
          <a:ln>
            <a:noFill/>
          </a:ln>
        </p:spPr>
      </p:sp>
      <p:sp>
        <p:nvSpPr>
          <p:cNvPr id="19" name="Google Shape;19;p20"/>
          <p:cNvSpPr/>
          <p:nvPr/>
        </p:nvSpPr>
        <p:spPr>
          <a:xfrm>
            <a:off x="7441324" y="5568778"/>
            <a:ext cx="829927" cy="949454"/>
          </a:xfrm>
          <a:custGeom>
            <a:rect b="b" l="l" r="r" t="t"/>
            <a:pathLst>
              <a:path extrusionOk="0" h="5032188" w="4398682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te"/>
              <a:ea typeface="Mate"/>
              <a:cs typeface="Mate"/>
              <a:sym typeface="Mate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Team Members">
  <p:cSld name="4 Team Members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5"/>
          <p:cNvSpPr/>
          <p:nvPr>
            <p:ph idx="2" type="pic"/>
          </p:nvPr>
        </p:nvSpPr>
        <p:spPr>
          <a:xfrm>
            <a:off x="1114798" y="2560353"/>
            <a:ext cx="2368061" cy="2102177"/>
          </a:xfrm>
          <a:prstGeom prst="hexagon">
            <a:avLst>
              <a:gd fmla="val 28349" name="adj"/>
              <a:gd fmla="val 115470" name="vf"/>
            </a:avLst>
          </a:prstGeom>
          <a:noFill/>
          <a:ln>
            <a:noFill/>
          </a:ln>
        </p:spPr>
      </p:sp>
      <p:sp>
        <p:nvSpPr>
          <p:cNvPr descr="Click icon to add picture" id="122" name="Google Shape;122;p25"/>
          <p:cNvSpPr txBox="1"/>
          <p:nvPr>
            <p:ph idx="1" type="body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3" name="Google Shape;123;p25"/>
          <p:cNvSpPr txBox="1"/>
          <p:nvPr>
            <p:ph idx="3" type="body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4" name="Google Shape;124;p25"/>
          <p:cNvSpPr/>
          <p:nvPr>
            <p:ph idx="4" type="pic"/>
          </p:nvPr>
        </p:nvSpPr>
        <p:spPr>
          <a:xfrm>
            <a:off x="3623536" y="1840730"/>
            <a:ext cx="2368061" cy="2102177"/>
          </a:xfrm>
          <a:prstGeom prst="hexagon">
            <a:avLst>
              <a:gd fmla="val 28349" name="adj"/>
              <a:gd fmla="val 115470" name="vf"/>
            </a:avLst>
          </a:prstGeom>
          <a:noFill/>
          <a:ln>
            <a:noFill/>
          </a:ln>
        </p:spPr>
      </p:sp>
      <p:sp>
        <p:nvSpPr>
          <p:cNvPr descr="Click icon to add picture" id="125" name="Google Shape;125;p25"/>
          <p:cNvSpPr txBox="1"/>
          <p:nvPr>
            <p:ph idx="5" type="body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6" name="Google Shape;126;p25"/>
          <p:cNvSpPr txBox="1"/>
          <p:nvPr>
            <p:ph idx="6" type="body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7" name="Google Shape;127;p25"/>
          <p:cNvSpPr/>
          <p:nvPr>
            <p:ph idx="7" type="pic"/>
          </p:nvPr>
        </p:nvSpPr>
        <p:spPr>
          <a:xfrm>
            <a:off x="6113401" y="2560353"/>
            <a:ext cx="2368061" cy="2102177"/>
          </a:xfrm>
          <a:prstGeom prst="hexagon">
            <a:avLst>
              <a:gd fmla="val 28349" name="adj"/>
              <a:gd fmla="val 115470" name="vf"/>
            </a:avLst>
          </a:prstGeom>
          <a:noFill/>
          <a:ln>
            <a:noFill/>
          </a:ln>
        </p:spPr>
      </p:sp>
      <p:sp>
        <p:nvSpPr>
          <p:cNvPr descr="Click icon to add picture" id="128" name="Google Shape;128;p25"/>
          <p:cNvSpPr txBox="1"/>
          <p:nvPr>
            <p:ph idx="8" type="body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9" name="Google Shape;129;p25"/>
          <p:cNvSpPr txBox="1"/>
          <p:nvPr>
            <p:ph idx="9" type="body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0" name="Google Shape;130;p25"/>
          <p:cNvSpPr/>
          <p:nvPr>
            <p:ph idx="13" type="pic"/>
          </p:nvPr>
        </p:nvSpPr>
        <p:spPr>
          <a:xfrm>
            <a:off x="8500328" y="1836331"/>
            <a:ext cx="2368061" cy="2102177"/>
          </a:xfrm>
          <a:prstGeom prst="hexagon">
            <a:avLst>
              <a:gd fmla="val 28349" name="adj"/>
              <a:gd fmla="val 115470" name="vf"/>
            </a:avLst>
          </a:prstGeom>
          <a:noFill/>
          <a:ln>
            <a:noFill/>
          </a:ln>
        </p:spPr>
      </p:sp>
      <p:sp>
        <p:nvSpPr>
          <p:cNvPr descr="Click icon to add picture" id="131" name="Google Shape;131;p25"/>
          <p:cNvSpPr txBox="1"/>
          <p:nvPr>
            <p:ph idx="14" type="body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2" name="Google Shape;132;p25"/>
          <p:cNvSpPr txBox="1"/>
          <p:nvPr>
            <p:ph idx="15" type="body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25"/>
          <p:cNvSpPr txBox="1"/>
          <p:nvPr>
            <p:ph idx="11" type="ftr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5"/>
          <p:cNvSpPr txBox="1"/>
          <p:nvPr>
            <p:ph idx="12" type="sldNum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/>
          <p:nvPr>
            <p:ph type="title"/>
          </p:nvPr>
        </p:nvSpPr>
        <p:spPr>
          <a:xfrm>
            <a:off x="587829" y="507076"/>
            <a:ext cx="10515600" cy="11154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30"/>
          <p:cNvSpPr/>
          <p:nvPr>
            <p:ph idx="2" type="chart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30"/>
          <p:cNvSpPr txBox="1"/>
          <p:nvPr>
            <p:ph idx="11" type="ftr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30"/>
          <p:cNvSpPr txBox="1"/>
          <p:nvPr>
            <p:ph idx="12" type="sldNum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with design">
  <p:cSld name="Title and Content with design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1"/>
          <p:cNvSpPr txBox="1"/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31"/>
          <p:cNvSpPr/>
          <p:nvPr>
            <p:ph idx="2" type="tbl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3" name="Google Shape;143;p31"/>
          <p:cNvSpPr/>
          <p:nvPr/>
        </p:nvSpPr>
        <p:spPr>
          <a:xfrm>
            <a:off x="10551278" y="4665388"/>
            <a:ext cx="603952" cy="681742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ADC0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31"/>
          <p:cNvSpPr/>
          <p:nvPr/>
        </p:nvSpPr>
        <p:spPr>
          <a:xfrm>
            <a:off x="10524774" y="5146146"/>
            <a:ext cx="1667226" cy="1711855"/>
          </a:xfrm>
          <a:custGeom>
            <a:rect b="b" l="l" r="r" t="t"/>
            <a:pathLst>
              <a:path extrusionOk="0" h="1711855" w="1667226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31"/>
          <p:cNvSpPr/>
          <p:nvPr/>
        </p:nvSpPr>
        <p:spPr>
          <a:xfrm>
            <a:off x="10177285" y="5347130"/>
            <a:ext cx="748554" cy="856361"/>
          </a:xfrm>
          <a:custGeom>
            <a:rect b="b" l="l" r="r" t="t"/>
            <a:pathLst>
              <a:path extrusionOk="0" h="5032188" w="4398682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te"/>
              <a:ea typeface="Mate"/>
              <a:cs typeface="Mate"/>
              <a:sym typeface="Mate"/>
            </a:endParaRPr>
          </a:p>
        </p:txBody>
      </p:sp>
      <p:sp>
        <p:nvSpPr>
          <p:cNvPr id="146" name="Google Shape;146;p31"/>
          <p:cNvSpPr txBox="1"/>
          <p:nvPr>
            <p:ph idx="11" type="ftr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31"/>
          <p:cNvSpPr txBox="1"/>
          <p:nvPr>
            <p:ph idx="12" type="sldNum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">
  <p:cSld name="Quote 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2"/>
          <p:cNvSpPr txBox="1"/>
          <p:nvPr>
            <p:ph type="title"/>
          </p:nvPr>
        </p:nvSpPr>
        <p:spPr>
          <a:xfrm>
            <a:off x="6099079" y="1856195"/>
            <a:ext cx="4518122" cy="168890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sz="27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32"/>
          <p:cNvSpPr txBox="1"/>
          <p:nvPr>
            <p:ph idx="1" type="body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b="0" sz="15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1" name="Google Shape;151;p32"/>
          <p:cNvSpPr/>
          <p:nvPr/>
        </p:nvSpPr>
        <p:spPr>
          <a:xfrm>
            <a:off x="3843559" y="722518"/>
            <a:ext cx="1244907" cy="1405252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ADC0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32"/>
          <p:cNvSpPr/>
          <p:nvPr/>
        </p:nvSpPr>
        <p:spPr>
          <a:xfrm>
            <a:off x="1223929" y="1436914"/>
            <a:ext cx="2857005" cy="3269776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32"/>
          <p:cNvSpPr/>
          <p:nvPr/>
        </p:nvSpPr>
        <p:spPr>
          <a:xfrm>
            <a:off x="758702" y="3457554"/>
            <a:ext cx="1208037" cy="1381756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32"/>
          <p:cNvSpPr/>
          <p:nvPr/>
        </p:nvSpPr>
        <p:spPr>
          <a:xfrm>
            <a:off x="2917915" y="4662164"/>
            <a:ext cx="663381" cy="758922"/>
          </a:xfrm>
          <a:custGeom>
            <a:rect b="b" l="l" r="r" t="t"/>
            <a:pathLst>
              <a:path extrusionOk="0" h="5032188" w="4398682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te"/>
              <a:ea typeface="Mate"/>
              <a:cs typeface="Mate"/>
              <a:sym typeface="Mate"/>
            </a:endParaRPr>
          </a:p>
        </p:txBody>
      </p:sp>
      <p:sp>
        <p:nvSpPr>
          <p:cNvPr id="155" name="Google Shape;155;p32"/>
          <p:cNvSpPr txBox="1"/>
          <p:nvPr>
            <p:ph idx="11" type="ftr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32"/>
          <p:cNvSpPr txBox="1"/>
          <p:nvPr>
            <p:ph idx="12" type="sldNum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 Team Members">
  <p:cSld name="8 Team Members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3"/>
          <p:cNvSpPr txBox="1"/>
          <p:nvPr>
            <p:ph type="title"/>
          </p:nvPr>
        </p:nvSpPr>
        <p:spPr>
          <a:xfrm>
            <a:off x="509574" y="2367293"/>
            <a:ext cx="3909993" cy="36297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33"/>
          <p:cNvSpPr/>
          <p:nvPr>
            <p:ph idx="2" type="pic"/>
          </p:nvPr>
        </p:nvSpPr>
        <p:spPr>
          <a:xfrm>
            <a:off x="4269796" y="436455"/>
            <a:ext cx="1173264" cy="1357920"/>
          </a:xfrm>
          <a:prstGeom prst="rect">
            <a:avLst/>
          </a:prstGeom>
          <a:noFill/>
          <a:ln>
            <a:noFill/>
          </a:ln>
        </p:spPr>
      </p:sp>
      <p:sp>
        <p:nvSpPr>
          <p:cNvPr descr="Click icon to add picture" id="160" name="Google Shape;160;p33"/>
          <p:cNvSpPr txBox="1"/>
          <p:nvPr>
            <p:ph idx="1" type="body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1" name="Google Shape;161;p33"/>
          <p:cNvSpPr txBox="1"/>
          <p:nvPr>
            <p:ph idx="3" type="body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2" name="Google Shape;162;p33"/>
          <p:cNvSpPr/>
          <p:nvPr>
            <p:ph idx="4" type="pic"/>
          </p:nvPr>
        </p:nvSpPr>
        <p:spPr>
          <a:xfrm>
            <a:off x="8059916" y="436455"/>
            <a:ext cx="1173264" cy="1357920"/>
          </a:xfrm>
          <a:prstGeom prst="rect">
            <a:avLst/>
          </a:prstGeom>
          <a:noFill/>
          <a:ln>
            <a:noFill/>
          </a:ln>
        </p:spPr>
      </p:sp>
      <p:sp>
        <p:nvSpPr>
          <p:cNvPr descr="Click icon to add picture" id="163" name="Google Shape;163;p33"/>
          <p:cNvSpPr txBox="1"/>
          <p:nvPr>
            <p:ph idx="5" type="body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4" name="Google Shape;164;p33"/>
          <p:cNvSpPr txBox="1"/>
          <p:nvPr>
            <p:ph idx="6" type="body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5" name="Google Shape;165;p33"/>
          <p:cNvSpPr/>
          <p:nvPr>
            <p:ph idx="7" type="pic"/>
          </p:nvPr>
        </p:nvSpPr>
        <p:spPr>
          <a:xfrm>
            <a:off x="4269796" y="2004222"/>
            <a:ext cx="1173264" cy="1357920"/>
          </a:xfrm>
          <a:prstGeom prst="rect">
            <a:avLst/>
          </a:prstGeom>
          <a:noFill/>
          <a:ln>
            <a:noFill/>
          </a:ln>
        </p:spPr>
      </p:sp>
      <p:sp>
        <p:nvSpPr>
          <p:cNvPr descr="Click icon to add picture" id="166" name="Google Shape;166;p33"/>
          <p:cNvSpPr txBox="1"/>
          <p:nvPr>
            <p:ph idx="8" type="body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7" name="Google Shape;167;p33"/>
          <p:cNvSpPr txBox="1"/>
          <p:nvPr>
            <p:ph idx="9" type="body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8" name="Google Shape;168;p33"/>
          <p:cNvSpPr/>
          <p:nvPr>
            <p:ph idx="13" type="pic"/>
          </p:nvPr>
        </p:nvSpPr>
        <p:spPr>
          <a:xfrm>
            <a:off x="8059916" y="2004222"/>
            <a:ext cx="1173264" cy="1357920"/>
          </a:xfrm>
          <a:prstGeom prst="rect">
            <a:avLst/>
          </a:prstGeom>
          <a:noFill/>
          <a:ln>
            <a:noFill/>
          </a:ln>
        </p:spPr>
      </p:sp>
      <p:sp>
        <p:nvSpPr>
          <p:cNvPr descr="Click icon to add picture" id="169" name="Google Shape;169;p33"/>
          <p:cNvSpPr txBox="1"/>
          <p:nvPr>
            <p:ph idx="14" type="body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0" name="Google Shape;170;p33"/>
          <p:cNvSpPr txBox="1"/>
          <p:nvPr>
            <p:ph idx="15" type="body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1" name="Google Shape;171;p33"/>
          <p:cNvSpPr/>
          <p:nvPr>
            <p:ph idx="16" type="pic"/>
          </p:nvPr>
        </p:nvSpPr>
        <p:spPr>
          <a:xfrm>
            <a:off x="4269796" y="3571991"/>
            <a:ext cx="1173264" cy="1357920"/>
          </a:xfrm>
          <a:prstGeom prst="rect">
            <a:avLst/>
          </a:prstGeom>
          <a:noFill/>
          <a:ln>
            <a:noFill/>
          </a:ln>
        </p:spPr>
      </p:sp>
      <p:sp>
        <p:nvSpPr>
          <p:cNvPr descr="Click icon to add picture" id="172" name="Google Shape;172;p33"/>
          <p:cNvSpPr txBox="1"/>
          <p:nvPr>
            <p:ph idx="17" type="body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3" name="Google Shape;173;p33"/>
          <p:cNvSpPr txBox="1"/>
          <p:nvPr>
            <p:ph idx="18" type="body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4" name="Google Shape;174;p33"/>
          <p:cNvSpPr/>
          <p:nvPr>
            <p:ph idx="19" type="pic"/>
          </p:nvPr>
        </p:nvSpPr>
        <p:spPr>
          <a:xfrm>
            <a:off x="8059916" y="3571991"/>
            <a:ext cx="1173264" cy="1357920"/>
          </a:xfrm>
          <a:prstGeom prst="rect">
            <a:avLst/>
          </a:prstGeom>
          <a:noFill/>
          <a:ln>
            <a:noFill/>
          </a:ln>
        </p:spPr>
      </p:sp>
      <p:sp>
        <p:nvSpPr>
          <p:cNvPr descr="Click icon to add picture" id="175" name="Google Shape;175;p33"/>
          <p:cNvSpPr txBox="1"/>
          <p:nvPr>
            <p:ph idx="20" type="body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6" name="Google Shape;176;p33"/>
          <p:cNvSpPr txBox="1"/>
          <p:nvPr>
            <p:ph idx="21" type="body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7" name="Google Shape;177;p33"/>
          <p:cNvSpPr/>
          <p:nvPr>
            <p:ph idx="22" type="pic"/>
          </p:nvPr>
        </p:nvSpPr>
        <p:spPr>
          <a:xfrm>
            <a:off x="4269796" y="5153614"/>
            <a:ext cx="1173264" cy="1357920"/>
          </a:xfrm>
          <a:prstGeom prst="rect">
            <a:avLst/>
          </a:prstGeom>
          <a:noFill/>
          <a:ln>
            <a:noFill/>
          </a:ln>
        </p:spPr>
      </p:sp>
      <p:sp>
        <p:nvSpPr>
          <p:cNvPr descr="Click icon to add picture" id="178" name="Google Shape;178;p33"/>
          <p:cNvSpPr txBox="1"/>
          <p:nvPr>
            <p:ph idx="23" type="body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9" name="Google Shape;179;p33"/>
          <p:cNvSpPr txBox="1"/>
          <p:nvPr>
            <p:ph idx="24" type="body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0" name="Google Shape;180;p33"/>
          <p:cNvSpPr/>
          <p:nvPr>
            <p:ph idx="25" type="pic"/>
          </p:nvPr>
        </p:nvSpPr>
        <p:spPr>
          <a:xfrm>
            <a:off x="8059916" y="5153614"/>
            <a:ext cx="1173264" cy="1357920"/>
          </a:xfrm>
          <a:prstGeom prst="rect">
            <a:avLst/>
          </a:prstGeom>
          <a:noFill/>
          <a:ln>
            <a:noFill/>
          </a:ln>
        </p:spPr>
      </p:sp>
      <p:sp>
        <p:nvSpPr>
          <p:cNvPr descr="Click icon to add picture" id="181" name="Google Shape;181;p33"/>
          <p:cNvSpPr txBox="1"/>
          <p:nvPr>
            <p:ph idx="26" type="body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2" name="Google Shape;182;p33"/>
          <p:cNvSpPr txBox="1"/>
          <p:nvPr>
            <p:ph idx="27" type="body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3" name="Google Shape;183;p33"/>
          <p:cNvSpPr txBox="1"/>
          <p:nvPr>
            <p:ph idx="11" type="ftr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33"/>
          <p:cNvSpPr txBox="1"/>
          <p:nvPr>
            <p:ph idx="12" type="sldNum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Column with Icons">
  <p:cSld name="5 Column with Icons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4"/>
          <p:cNvSpPr/>
          <p:nvPr/>
        </p:nvSpPr>
        <p:spPr>
          <a:xfrm>
            <a:off x="2121636" y="2070606"/>
            <a:ext cx="1583013" cy="1841551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cap="flat" cmpd="sng" w="19050">
            <a:solidFill>
              <a:srgbClr val="2F549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34"/>
          <p:cNvSpPr/>
          <p:nvPr/>
        </p:nvSpPr>
        <p:spPr>
          <a:xfrm>
            <a:off x="4174867" y="2073440"/>
            <a:ext cx="1583013" cy="1841551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cap="flat" cmpd="sng" w="19050">
            <a:solidFill>
              <a:srgbClr val="2F549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34"/>
          <p:cNvSpPr/>
          <p:nvPr/>
        </p:nvSpPr>
        <p:spPr>
          <a:xfrm>
            <a:off x="6308379" y="2064520"/>
            <a:ext cx="1583013" cy="1841551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cap="flat" cmpd="sng" w="19050">
            <a:solidFill>
              <a:srgbClr val="2F549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4"/>
          <p:cNvSpPr/>
          <p:nvPr/>
        </p:nvSpPr>
        <p:spPr>
          <a:xfrm>
            <a:off x="8407152" y="2068980"/>
            <a:ext cx="1583013" cy="1841551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cap="flat" cmpd="sng" w="19050">
            <a:solidFill>
              <a:srgbClr val="2F549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Click icon to add picture" id="190" name="Google Shape;190;p34"/>
          <p:cNvSpPr txBox="1"/>
          <p:nvPr>
            <p:ph idx="1" type="body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1" name="Google Shape;191;p34"/>
          <p:cNvSpPr txBox="1"/>
          <p:nvPr>
            <p:ph idx="2" type="body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descr="Click icon to add picture" id="192" name="Google Shape;192;p34"/>
          <p:cNvSpPr txBox="1"/>
          <p:nvPr>
            <p:ph idx="3" type="body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3" name="Google Shape;193;p34"/>
          <p:cNvSpPr txBox="1"/>
          <p:nvPr>
            <p:ph idx="4" type="body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descr="Click icon to add picture" id="194" name="Google Shape;194;p34"/>
          <p:cNvSpPr txBox="1"/>
          <p:nvPr>
            <p:ph idx="5" type="body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5" name="Google Shape;195;p34"/>
          <p:cNvSpPr txBox="1"/>
          <p:nvPr>
            <p:ph idx="6" type="body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descr="Click icon to add picture" id="196" name="Google Shape;196;p34"/>
          <p:cNvSpPr txBox="1"/>
          <p:nvPr>
            <p:ph idx="7" type="body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7" name="Google Shape;197;p34"/>
          <p:cNvSpPr txBox="1"/>
          <p:nvPr>
            <p:ph idx="8" type="body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descr="Click icon to add picture" id="198" name="Google Shape;198;p34"/>
          <p:cNvSpPr txBox="1"/>
          <p:nvPr>
            <p:ph idx="9" type="body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9" name="Google Shape;199;p34"/>
          <p:cNvSpPr txBox="1"/>
          <p:nvPr>
            <p:ph idx="13" type="body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0" name="Google Shape;200;p34"/>
          <p:cNvSpPr/>
          <p:nvPr>
            <p:ph idx="14" type="pic"/>
          </p:nvPr>
        </p:nvSpPr>
        <p:spPr>
          <a:xfrm>
            <a:off x="983282" y="2073439"/>
            <a:ext cx="1621032" cy="1841551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01" name="Google Shape;201;p34"/>
          <p:cNvSpPr/>
          <p:nvPr>
            <p:ph idx="15" type="pic"/>
          </p:nvPr>
        </p:nvSpPr>
        <p:spPr>
          <a:xfrm>
            <a:off x="3109346" y="2073439"/>
            <a:ext cx="1621032" cy="1841551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02" name="Google Shape;202;p34"/>
          <p:cNvSpPr/>
          <p:nvPr>
            <p:ph idx="16" type="pic"/>
          </p:nvPr>
        </p:nvSpPr>
        <p:spPr>
          <a:xfrm>
            <a:off x="5235410" y="2073439"/>
            <a:ext cx="1621032" cy="1841551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03" name="Google Shape;203;p34"/>
          <p:cNvSpPr/>
          <p:nvPr>
            <p:ph idx="17" type="pic"/>
          </p:nvPr>
        </p:nvSpPr>
        <p:spPr>
          <a:xfrm>
            <a:off x="7361474" y="2073439"/>
            <a:ext cx="1621032" cy="1841551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04" name="Google Shape;204;p34"/>
          <p:cNvSpPr/>
          <p:nvPr>
            <p:ph idx="18" type="pic"/>
          </p:nvPr>
        </p:nvSpPr>
        <p:spPr>
          <a:xfrm>
            <a:off x="9487536" y="2073439"/>
            <a:ext cx="1621032" cy="1841551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05" name="Google Shape;205;p3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34"/>
          <p:cNvSpPr txBox="1"/>
          <p:nvPr>
            <p:ph idx="11" type="ftr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34"/>
          <p:cNvSpPr txBox="1"/>
          <p:nvPr>
            <p:ph idx="12" type="sldNum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">
  <p:cSld name="Timeline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5"/>
          <p:cNvSpPr/>
          <p:nvPr/>
        </p:nvSpPr>
        <p:spPr>
          <a:xfrm>
            <a:off x="1295508" y="3039919"/>
            <a:ext cx="2375255" cy="2734936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cap="flat" cmpd="sng" w="1905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te"/>
              <a:ea typeface="Mate"/>
              <a:cs typeface="Mate"/>
              <a:sym typeface="Mate"/>
            </a:endParaRPr>
          </a:p>
        </p:txBody>
      </p:sp>
      <p:sp>
        <p:nvSpPr>
          <p:cNvPr id="210" name="Google Shape;210;p35"/>
          <p:cNvSpPr/>
          <p:nvPr/>
        </p:nvSpPr>
        <p:spPr>
          <a:xfrm>
            <a:off x="3670763" y="1677046"/>
            <a:ext cx="2375255" cy="2734936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cap="flat" cmpd="sng" w="1905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te"/>
              <a:ea typeface="Mate"/>
              <a:cs typeface="Mate"/>
              <a:sym typeface="Mate"/>
            </a:endParaRPr>
          </a:p>
        </p:txBody>
      </p:sp>
      <p:sp>
        <p:nvSpPr>
          <p:cNvPr id="211" name="Google Shape;211;p35"/>
          <p:cNvSpPr/>
          <p:nvPr/>
        </p:nvSpPr>
        <p:spPr>
          <a:xfrm>
            <a:off x="4865676" y="3722308"/>
            <a:ext cx="2375255" cy="2734936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cap="flat" cmpd="sng" w="1905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te"/>
              <a:ea typeface="Mate"/>
              <a:cs typeface="Mate"/>
              <a:sym typeface="Mate"/>
            </a:endParaRPr>
          </a:p>
        </p:txBody>
      </p:sp>
      <p:sp>
        <p:nvSpPr>
          <p:cNvPr id="212" name="Google Shape;212;p35"/>
          <p:cNvSpPr/>
          <p:nvPr/>
        </p:nvSpPr>
        <p:spPr>
          <a:xfrm>
            <a:off x="7245668" y="3725411"/>
            <a:ext cx="2375255" cy="2734936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cap="flat" cmpd="sng" w="1905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te"/>
              <a:ea typeface="Mate"/>
              <a:cs typeface="Mate"/>
              <a:sym typeface="Mate"/>
            </a:endParaRPr>
          </a:p>
        </p:txBody>
      </p:sp>
      <p:sp>
        <p:nvSpPr>
          <p:cNvPr id="213" name="Google Shape;213;p35"/>
          <p:cNvSpPr/>
          <p:nvPr/>
        </p:nvSpPr>
        <p:spPr>
          <a:xfrm>
            <a:off x="8440729" y="1677046"/>
            <a:ext cx="2375255" cy="2734936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cap="flat" cmpd="sng" w="1905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te"/>
              <a:ea typeface="Mate"/>
              <a:cs typeface="Mate"/>
              <a:sym typeface="Mate"/>
            </a:endParaRPr>
          </a:p>
        </p:txBody>
      </p:sp>
      <p:sp>
        <p:nvSpPr>
          <p:cNvPr id="214" name="Google Shape;214;p35"/>
          <p:cNvSpPr/>
          <p:nvPr/>
        </p:nvSpPr>
        <p:spPr>
          <a:xfrm>
            <a:off x="1274779" y="1667026"/>
            <a:ext cx="7152768" cy="2736950"/>
          </a:xfrm>
          <a:custGeom>
            <a:rect b="b" l="l" r="r" t="t"/>
            <a:pathLst>
              <a:path extrusionOk="0" h="2736950" w="7152768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cap="flat" cmpd="sng" w="38100">
            <a:solidFill>
              <a:srgbClr val="2F549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te"/>
              <a:ea typeface="Mate"/>
              <a:cs typeface="Mate"/>
              <a:sym typeface="Mate"/>
            </a:endParaRPr>
          </a:p>
        </p:txBody>
      </p:sp>
      <p:sp>
        <p:nvSpPr>
          <p:cNvPr id="215" name="Google Shape;215;p35"/>
          <p:cNvSpPr/>
          <p:nvPr/>
        </p:nvSpPr>
        <p:spPr>
          <a:xfrm>
            <a:off x="8440979" y="1677475"/>
            <a:ext cx="2373549" cy="2062264"/>
          </a:xfrm>
          <a:custGeom>
            <a:rect b="b" l="l" r="r" t="t"/>
            <a:pathLst>
              <a:path extrusionOk="0" h="2062264" w="2373549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cap="flat" cmpd="sng" w="38100">
            <a:solidFill>
              <a:srgbClr val="44678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te"/>
              <a:ea typeface="Mate"/>
              <a:cs typeface="Mate"/>
              <a:sym typeface="Mate"/>
            </a:endParaRPr>
          </a:p>
        </p:txBody>
      </p:sp>
      <p:sp>
        <p:nvSpPr>
          <p:cNvPr id="216" name="Google Shape;216;p35"/>
          <p:cNvSpPr/>
          <p:nvPr/>
        </p:nvSpPr>
        <p:spPr>
          <a:xfrm flipH="1">
            <a:off x="10715501" y="2243467"/>
            <a:ext cx="204312" cy="236468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2F549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te"/>
              <a:ea typeface="Mate"/>
              <a:cs typeface="Mate"/>
              <a:sym typeface="Mate"/>
            </a:endParaRPr>
          </a:p>
        </p:txBody>
      </p:sp>
      <p:sp>
        <p:nvSpPr>
          <p:cNvPr id="217" name="Google Shape;217;p35"/>
          <p:cNvSpPr/>
          <p:nvPr/>
        </p:nvSpPr>
        <p:spPr>
          <a:xfrm flipH="1">
            <a:off x="9534557" y="1571099"/>
            <a:ext cx="204312" cy="236468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2F549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te"/>
              <a:ea typeface="Mate"/>
              <a:cs typeface="Mate"/>
              <a:sym typeface="Mate"/>
            </a:endParaRPr>
          </a:p>
        </p:txBody>
      </p:sp>
      <p:sp>
        <p:nvSpPr>
          <p:cNvPr id="218" name="Google Shape;218;p35"/>
          <p:cNvSpPr/>
          <p:nvPr/>
        </p:nvSpPr>
        <p:spPr>
          <a:xfrm flipH="1">
            <a:off x="8328171" y="2258376"/>
            <a:ext cx="204312" cy="236468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2F549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te"/>
              <a:ea typeface="Mate"/>
              <a:cs typeface="Mate"/>
              <a:sym typeface="Mate"/>
            </a:endParaRPr>
          </a:p>
        </p:txBody>
      </p:sp>
      <p:sp>
        <p:nvSpPr>
          <p:cNvPr id="219" name="Google Shape;219;p35"/>
          <p:cNvSpPr/>
          <p:nvPr/>
        </p:nvSpPr>
        <p:spPr>
          <a:xfrm flipH="1">
            <a:off x="8333460" y="3610854"/>
            <a:ext cx="204312" cy="236468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2F549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te"/>
              <a:ea typeface="Mate"/>
              <a:cs typeface="Mate"/>
              <a:sym typeface="Mate"/>
            </a:endParaRPr>
          </a:p>
        </p:txBody>
      </p:sp>
      <p:sp>
        <p:nvSpPr>
          <p:cNvPr id="220" name="Google Shape;220;p35"/>
          <p:cNvSpPr/>
          <p:nvPr/>
        </p:nvSpPr>
        <p:spPr>
          <a:xfrm flipH="1">
            <a:off x="7146016" y="4290860"/>
            <a:ext cx="204312" cy="236468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2F549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te"/>
              <a:ea typeface="Mate"/>
              <a:cs typeface="Mate"/>
              <a:sym typeface="Mate"/>
            </a:endParaRPr>
          </a:p>
        </p:txBody>
      </p:sp>
      <p:sp>
        <p:nvSpPr>
          <p:cNvPr id="221" name="Google Shape;221;p35"/>
          <p:cNvSpPr/>
          <p:nvPr/>
        </p:nvSpPr>
        <p:spPr>
          <a:xfrm flipH="1">
            <a:off x="5937847" y="3613390"/>
            <a:ext cx="204312" cy="236468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2F549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te"/>
              <a:ea typeface="Mate"/>
              <a:cs typeface="Mate"/>
              <a:sym typeface="Mate"/>
            </a:endParaRPr>
          </a:p>
        </p:txBody>
      </p:sp>
      <p:sp>
        <p:nvSpPr>
          <p:cNvPr id="222" name="Google Shape;222;p35"/>
          <p:cNvSpPr/>
          <p:nvPr/>
        </p:nvSpPr>
        <p:spPr>
          <a:xfrm flipH="1">
            <a:off x="5951993" y="2251300"/>
            <a:ext cx="204312" cy="236468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2F549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te"/>
              <a:ea typeface="Mate"/>
              <a:cs typeface="Mate"/>
              <a:sym typeface="Mate"/>
            </a:endParaRPr>
          </a:p>
        </p:txBody>
      </p:sp>
      <p:sp>
        <p:nvSpPr>
          <p:cNvPr id="223" name="Google Shape;223;p35"/>
          <p:cNvSpPr/>
          <p:nvPr/>
        </p:nvSpPr>
        <p:spPr>
          <a:xfrm flipH="1">
            <a:off x="4778156" y="1565771"/>
            <a:ext cx="204312" cy="236468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2F549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te"/>
              <a:ea typeface="Mate"/>
              <a:cs typeface="Mate"/>
              <a:sym typeface="Mate"/>
            </a:endParaRPr>
          </a:p>
        </p:txBody>
      </p:sp>
      <p:sp>
        <p:nvSpPr>
          <p:cNvPr id="224" name="Google Shape;224;p35"/>
          <p:cNvSpPr/>
          <p:nvPr/>
        </p:nvSpPr>
        <p:spPr>
          <a:xfrm flipH="1">
            <a:off x="3565843" y="2247823"/>
            <a:ext cx="204312" cy="236468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2F549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te"/>
              <a:ea typeface="Mate"/>
              <a:cs typeface="Mate"/>
              <a:sym typeface="Mate"/>
            </a:endParaRPr>
          </a:p>
        </p:txBody>
      </p:sp>
      <p:sp>
        <p:nvSpPr>
          <p:cNvPr id="225" name="Google Shape;225;p35"/>
          <p:cNvSpPr/>
          <p:nvPr/>
        </p:nvSpPr>
        <p:spPr>
          <a:xfrm flipH="1">
            <a:off x="3565952" y="3613390"/>
            <a:ext cx="204312" cy="236468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2F549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te"/>
              <a:ea typeface="Mate"/>
              <a:cs typeface="Mate"/>
              <a:sym typeface="Mate"/>
            </a:endParaRPr>
          </a:p>
        </p:txBody>
      </p:sp>
      <p:sp>
        <p:nvSpPr>
          <p:cNvPr id="226" name="Google Shape;226;p35"/>
          <p:cNvSpPr/>
          <p:nvPr/>
        </p:nvSpPr>
        <p:spPr>
          <a:xfrm flipH="1">
            <a:off x="2386318" y="2962784"/>
            <a:ext cx="204312" cy="236468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2F549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te"/>
              <a:ea typeface="Mate"/>
              <a:cs typeface="Mate"/>
              <a:sym typeface="Mate"/>
            </a:endParaRPr>
          </a:p>
        </p:txBody>
      </p:sp>
      <p:sp>
        <p:nvSpPr>
          <p:cNvPr id="227" name="Google Shape;227;p35"/>
          <p:cNvSpPr/>
          <p:nvPr/>
        </p:nvSpPr>
        <p:spPr>
          <a:xfrm flipH="1">
            <a:off x="1190302" y="3612210"/>
            <a:ext cx="204312" cy="236468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2F549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te"/>
              <a:ea typeface="Mate"/>
              <a:cs typeface="Mate"/>
              <a:sym typeface="Mate"/>
            </a:endParaRPr>
          </a:p>
        </p:txBody>
      </p:sp>
      <p:sp>
        <p:nvSpPr>
          <p:cNvPr descr="Click icon to add picture" id="228" name="Google Shape;228;p35"/>
          <p:cNvSpPr txBox="1"/>
          <p:nvPr>
            <p:ph idx="1" type="body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9" name="Google Shape;229;p35"/>
          <p:cNvSpPr txBox="1"/>
          <p:nvPr>
            <p:ph idx="2" type="body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descr="Click icon to add picture" id="230" name="Google Shape;230;p35"/>
          <p:cNvSpPr txBox="1"/>
          <p:nvPr>
            <p:ph idx="3" type="body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1" name="Google Shape;231;p35"/>
          <p:cNvSpPr txBox="1"/>
          <p:nvPr>
            <p:ph idx="4" type="body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descr="Click icon to add picture" id="232" name="Google Shape;232;p35"/>
          <p:cNvSpPr txBox="1"/>
          <p:nvPr>
            <p:ph idx="5" type="body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3" name="Google Shape;233;p35"/>
          <p:cNvSpPr txBox="1"/>
          <p:nvPr>
            <p:ph idx="6" type="body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descr="Click icon to add picture" id="234" name="Google Shape;234;p35"/>
          <p:cNvSpPr txBox="1"/>
          <p:nvPr>
            <p:ph idx="7" type="body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5" name="Google Shape;235;p35"/>
          <p:cNvSpPr txBox="1"/>
          <p:nvPr>
            <p:ph idx="8" type="body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descr="Click icon to add picture" id="236" name="Google Shape;236;p35"/>
          <p:cNvSpPr txBox="1"/>
          <p:nvPr>
            <p:ph idx="9" type="body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7" name="Google Shape;237;p35"/>
          <p:cNvSpPr txBox="1"/>
          <p:nvPr>
            <p:ph idx="13" type="body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8" name="Google Shape;238;p35"/>
          <p:cNvSpPr txBox="1"/>
          <p:nvPr>
            <p:ph type="title"/>
          </p:nvPr>
        </p:nvSpPr>
        <p:spPr>
          <a:xfrm>
            <a:off x="578914" y="726705"/>
            <a:ext cx="10515600" cy="12050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35"/>
          <p:cNvSpPr txBox="1"/>
          <p:nvPr>
            <p:ph idx="11" type="ftr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35"/>
          <p:cNvSpPr txBox="1"/>
          <p:nvPr>
            <p:ph idx="12" type="sldNum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1"/>
          <p:cNvSpPr txBox="1"/>
          <p:nvPr>
            <p:ph type="title"/>
          </p:nvPr>
        </p:nvSpPr>
        <p:spPr>
          <a:xfrm>
            <a:off x="512572" y="3435545"/>
            <a:ext cx="4253399" cy="17401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1"/>
          <p:cNvSpPr/>
          <p:nvPr/>
        </p:nvSpPr>
        <p:spPr>
          <a:xfrm>
            <a:off x="6282845" y="525294"/>
            <a:ext cx="1913128" cy="2140085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21"/>
          <p:cNvSpPr/>
          <p:nvPr/>
        </p:nvSpPr>
        <p:spPr>
          <a:xfrm>
            <a:off x="8375472" y="496110"/>
            <a:ext cx="1913128" cy="2159541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1"/>
          <p:cNvSpPr/>
          <p:nvPr/>
        </p:nvSpPr>
        <p:spPr>
          <a:xfrm>
            <a:off x="7328126" y="2310315"/>
            <a:ext cx="1913128" cy="2159541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21"/>
          <p:cNvSpPr/>
          <p:nvPr/>
        </p:nvSpPr>
        <p:spPr>
          <a:xfrm>
            <a:off x="8375472" y="4095335"/>
            <a:ext cx="1913128" cy="2159541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21"/>
          <p:cNvSpPr/>
          <p:nvPr/>
        </p:nvSpPr>
        <p:spPr>
          <a:xfrm>
            <a:off x="9403474" y="2310314"/>
            <a:ext cx="1913128" cy="2159541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Click icon to add picture" id="27" name="Google Shape;27;p21"/>
          <p:cNvSpPr txBox="1"/>
          <p:nvPr>
            <p:ph idx="1" type="body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descr="Click icon to add picture" id="28" name="Google Shape;28;p21"/>
          <p:cNvSpPr txBox="1"/>
          <p:nvPr>
            <p:ph idx="2" type="body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13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descr="Click icon to add picture" id="29" name="Google Shape;29;p21"/>
          <p:cNvSpPr txBox="1"/>
          <p:nvPr>
            <p:ph idx="3" type="body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13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descr="Click icon to add picture" id="30" name="Google Shape;30;p21"/>
          <p:cNvSpPr txBox="1"/>
          <p:nvPr>
            <p:ph idx="4" type="body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13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descr="Click icon to add picture" id="31" name="Google Shape;31;p21"/>
          <p:cNvSpPr txBox="1"/>
          <p:nvPr>
            <p:ph idx="5" type="body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13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21"/>
          <p:cNvSpPr/>
          <p:nvPr/>
        </p:nvSpPr>
        <p:spPr>
          <a:xfrm>
            <a:off x="630971" y="606175"/>
            <a:ext cx="1913128" cy="2140085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cap="flat" cmpd="sng" w="19050">
            <a:solidFill>
              <a:srgbClr val="AEABA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21"/>
          <p:cNvSpPr/>
          <p:nvPr/>
        </p:nvSpPr>
        <p:spPr>
          <a:xfrm>
            <a:off x="10460480" y="505838"/>
            <a:ext cx="1731521" cy="2159541"/>
          </a:xfrm>
          <a:custGeom>
            <a:rect b="b" l="l" r="r" t="t"/>
            <a:pathLst>
              <a:path extrusionOk="0" h="2159541" w="173152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cap="flat" cmpd="sng" w="19050">
            <a:solidFill>
              <a:srgbClr val="AEABA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21"/>
          <p:cNvSpPr/>
          <p:nvPr/>
        </p:nvSpPr>
        <p:spPr>
          <a:xfrm>
            <a:off x="11498097" y="2436654"/>
            <a:ext cx="698022" cy="1868948"/>
          </a:xfrm>
          <a:custGeom>
            <a:rect b="b" l="l" r="r" t="t"/>
            <a:pathLst>
              <a:path extrusionOk="0" h="1868948" w="698022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cap="flat" cmpd="sng" w="19050">
            <a:solidFill>
              <a:srgbClr val="AEABA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21"/>
          <p:cNvSpPr/>
          <p:nvPr/>
        </p:nvSpPr>
        <p:spPr>
          <a:xfrm>
            <a:off x="10460480" y="4114794"/>
            <a:ext cx="1731521" cy="2159541"/>
          </a:xfrm>
          <a:custGeom>
            <a:rect b="b" l="l" r="r" t="t"/>
            <a:pathLst>
              <a:path extrusionOk="0" h="2159541" w="173152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cap="flat" cmpd="sng" w="19050">
            <a:solidFill>
              <a:srgbClr val="AEABA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21"/>
          <p:cNvSpPr/>
          <p:nvPr/>
        </p:nvSpPr>
        <p:spPr>
          <a:xfrm>
            <a:off x="5252937" y="2290859"/>
            <a:ext cx="1913128" cy="2159541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cap="flat" cmpd="sng" w="19050">
            <a:solidFill>
              <a:srgbClr val="AEABA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1"/>
          <p:cNvSpPr/>
          <p:nvPr/>
        </p:nvSpPr>
        <p:spPr>
          <a:xfrm>
            <a:off x="6310033" y="4056424"/>
            <a:ext cx="1913128" cy="2159541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cap="flat" cmpd="sng" w="19050">
            <a:solidFill>
              <a:srgbClr val="AEABA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21"/>
          <p:cNvSpPr txBox="1"/>
          <p:nvPr>
            <p:ph idx="11" type="ftr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1"/>
          <p:cNvSpPr txBox="1"/>
          <p:nvPr>
            <p:ph idx="12" type="sldNum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28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>
  <p:cSld name="Introduc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2"/>
          <p:cNvSpPr txBox="1"/>
          <p:nvPr>
            <p:ph type="title"/>
          </p:nvPr>
        </p:nvSpPr>
        <p:spPr>
          <a:xfrm>
            <a:off x="509574" y="2096892"/>
            <a:ext cx="5117162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2"/>
          <p:cNvSpPr txBox="1"/>
          <p:nvPr>
            <p:ph idx="1" type="body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0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22"/>
          <p:cNvSpPr/>
          <p:nvPr>
            <p:ph idx="2" type="pic"/>
          </p:nvPr>
        </p:nvSpPr>
        <p:spPr>
          <a:xfrm>
            <a:off x="5745001" y="0"/>
            <a:ext cx="6446999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44" name="Google Shape;44;p22"/>
          <p:cNvSpPr txBox="1"/>
          <p:nvPr>
            <p:ph idx="11" type="ftr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2"/>
          <p:cNvSpPr txBox="1"/>
          <p:nvPr>
            <p:ph idx="12" type="sldNum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4"/>
          <p:cNvSpPr/>
          <p:nvPr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24"/>
          <p:cNvSpPr/>
          <p:nvPr/>
        </p:nvSpPr>
        <p:spPr>
          <a:xfrm flipH="1">
            <a:off x="769290" y="491100"/>
            <a:ext cx="1886361" cy="2213189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4"/>
          <p:cNvSpPr/>
          <p:nvPr/>
        </p:nvSpPr>
        <p:spPr>
          <a:xfrm flipH="1">
            <a:off x="783145" y="4057904"/>
            <a:ext cx="1886359" cy="2213189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8DA9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24"/>
          <p:cNvSpPr/>
          <p:nvPr/>
        </p:nvSpPr>
        <p:spPr>
          <a:xfrm flipH="1">
            <a:off x="0" y="3709992"/>
            <a:ext cx="1157948" cy="1502830"/>
          </a:xfrm>
          <a:custGeom>
            <a:rect b="b" l="l" r="r" t="t"/>
            <a:pathLst>
              <a:path extrusionOk="0" h="1502830" w="1157948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cap="flat" cmpd="sng" w="19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Click icon to add picture" id="51" name="Google Shape;51;p24"/>
          <p:cNvSpPr txBox="1"/>
          <p:nvPr>
            <p:ph idx="1" type="body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24"/>
          <p:cNvSpPr txBox="1"/>
          <p:nvPr>
            <p:ph idx="2" type="body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24"/>
          <p:cNvSpPr/>
          <p:nvPr>
            <p:ph idx="3" type="pic"/>
          </p:nvPr>
        </p:nvSpPr>
        <p:spPr>
          <a:xfrm>
            <a:off x="1788170" y="2296125"/>
            <a:ext cx="1886360" cy="2144668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54" name="Google Shape;54;p24"/>
          <p:cNvSpPr txBox="1"/>
          <p:nvPr>
            <p:ph type="title"/>
          </p:nvPr>
        </p:nvSpPr>
        <p:spPr>
          <a:xfrm>
            <a:off x="4550704" y="1690878"/>
            <a:ext cx="6599429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descr="Click icon to add picture" id="55" name="Google Shape;55;p24"/>
          <p:cNvSpPr txBox="1"/>
          <p:nvPr>
            <p:ph idx="4" type="body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24"/>
          <p:cNvSpPr txBox="1"/>
          <p:nvPr>
            <p:ph idx="5" type="body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" name="Google Shape;57;p24"/>
          <p:cNvSpPr txBox="1"/>
          <p:nvPr>
            <p:ph idx="12" type="sldNum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Column">
  <p:cSld name="5 Column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6"/>
          <p:cNvSpPr txBox="1"/>
          <p:nvPr>
            <p:ph idx="1" type="body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2194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0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26"/>
          <p:cNvSpPr txBox="1"/>
          <p:nvPr>
            <p:ph idx="2" type="body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2194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0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" name="Google Shape;61;p26"/>
          <p:cNvSpPr txBox="1"/>
          <p:nvPr>
            <p:ph idx="3" type="body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2194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0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26"/>
          <p:cNvSpPr txBox="1"/>
          <p:nvPr>
            <p:ph idx="4" type="body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2194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0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26"/>
          <p:cNvSpPr txBox="1"/>
          <p:nvPr>
            <p:ph idx="5" type="body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21945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0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" name="Google Shape;64;p26"/>
          <p:cNvSpPr txBox="1"/>
          <p:nvPr>
            <p:ph idx="6" type="body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6"/>
          <p:cNvSpPr txBox="1"/>
          <p:nvPr>
            <p:ph idx="7" type="body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26"/>
          <p:cNvSpPr txBox="1"/>
          <p:nvPr>
            <p:ph idx="8" type="body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26"/>
          <p:cNvSpPr txBox="1"/>
          <p:nvPr>
            <p:ph idx="9" type="body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26"/>
          <p:cNvSpPr txBox="1"/>
          <p:nvPr>
            <p:ph idx="13" type="body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" name="Google Shape;70;p26"/>
          <p:cNvSpPr txBox="1"/>
          <p:nvPr>
            <p:ph idx="11" type="ftr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6"/>
          <p:cNvSpPr txBox="1"/>
          <p:nvPr>
            <p:ph idx="12" type="sldNum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ntent">
  <p:cSld name="Three Conten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7"/>
          <p:cNvSpPr/>
          <p:nvPr/>
        </p:nvSpPr>
        <p:spPr>
          <a:xfrm>
            <a:off x="0" y="2860787"/>
            <a:ext cx="2361029" cy="3676532"/>
          </a:xfrm>
          <a:custGeom>
            <a:rect b="b" l="l" r="r" t="t"/>
            <a:pathLst>
              <a:path extrusionOk="0" h="3676532" w="2361029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27"/>
          <p:cNvSpPr/>
          <p:nvPr/>
        </p:nvSpPr>
        <p:spPr>
          <a:xfrm flipH="1">
            <a:off x="1014233" y="5253270"/>
            <a:ext cx="1710765" cy="1593273"/>
          </a:xfrm>
          <a:custGeom>
            <a:rect b="b" l="l" r="r" t="t"/>
            <a:pathLst>
              <a:path extrusionOk="0" h="1593273" w="1710765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Click icon to add picture" id="75" name="Google Shape;75;p27"/>
          <p:cNvSpPr txBox="1"/>
          <p:nvPr>
            <p:ph idx="1" type="body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27"/>
          <p:cNvSpPr txBox="1"/>
          <p:nvPr>
            <p:ph idx="2" type="body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descr="Click icon to add picture" id="77" name="Google Shape;77;p27"/>
          <p:cNvSpPr txBox="1"/>
          <p:nvPr>
            <p:ph idx="3" type="body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descr="Click icon to add picture" id="78" name="Google Shape;78;p27"/>
          <p:cNvSpPr txBox="1"/>
          <p:nvPr>
            <p:ph idx="4" type="body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27"/>
          <p:cNvSpPr txBox="1"/>
          <p:nvPr>
            <p:ph idx="5" type="body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27"/>
          <p:cNvSpPr txBox="1"/>
          <p:nvPr>
            <p:ph idx="6" type="body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7"/>
          <p:cNvSpPr/>
          <p:nvPr/>
        </p:nvSpPr>
        <p:spPr>
          <a:xfrm flipH="1">
            <a:off x="2631891" y="4699053"/>
            <a:ext cx="668814" cy="784693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8DA9D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7"/>
          <p:cNvSpPr txBox="1"/>
          <p:nvPr>
            <p:ph type="title"/>
          </p:nvPr>
        </p:nvSpPr>
        <p:spPr>
          <a:xfrm>
            <a:off x="502665" y="707105"/>
            <a:ext cx="3994173" cy="22775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7"/>
          <p:cNvSpPr/>
          <p:nvPr>
            <p:ph idx="7" type="pic"/>
          </p:nvPr>
        </p:nvSpPr>
        <p:spPr>
          <a:xfrm>
            <a:off x="4734172" y="1141669"/>
            <a:ext cx="507778" cy="565882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27"/>
          <p:cNvSpPr/>
          <p:nvPr>
            <p:ph idx="8" type="pic"/>
          </p:nvPr>
        </p:nvSpPr>
        <p:spPr>
          <a:xfrm>
            <a:off x="4724705" y="3105650"/>
            <a:ext cx="536270" cy="565882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27"/>
          <p:cNvSpPr/>
          <p:nvPr>
            <p:ph idx="9" type="pic"/>
          </p:nvPr>
        </p:nvSpPr>
        <p:spPr>
          <a:xfrm>
            <a:off x="4714069" y="4716041"/>
            <a:ext cx="536270" cy="565882"/>
          </a:xfrm>
          <a:prstGeom prst="rect">
            <a:avLst/>
          </a:prstGeom>
          <a:noFill/>
          <a:ln>
            <a:noFill/>
          </a:ln>
        </p:spPr>
      </p:sp>
      <p:sp>
        <p:nvSpPr>
          <p:cNvPr id="86" name="Google Shape;86;p27"/>
          <p:cNvSpPr txBox="1"/>
          <p:nvPr>
            <p:ph idx="12" type="sldNum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Summary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8"/>
          <p:cNvSpPr/>
          <p:nvPr>
            <p:ph idx="2" type="pic"/>
          </p:nvPr>
        </p:nvSpPr>
        <p:spPr>
          <a:xfrm>
            <a:off x="7493157" y="529148"/>
            <a:ext cx="4248873" cy="473113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28"/>
          <p:cNvSpPr txBox="1"/>
          <p:nvPr>
            <p:ph idx="1" type="body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0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28"/>
          <p:cNvSpPr/>
          <p:nvPr/>
        </p:nvSpPr>
        <p:spPr>
          <a:xfrm flipH="1">
            <a:off x="7400972" y="4594440"/>
            <a:ext cx="1347680" cy="1581179"/>
          </a:xfrm>
          <a:custGeom>
            <a:rect b="b" l="l" r="r" t="t"/>
            <a:pathLst>
              <a:path extrusionOk="0" h="5032188" w="4387647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cap="flat" cmpd="sng" w="19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28"/>
          <p:cNvSpPr/>
          <p:nvPr/>
        </p:nvSpPr>
        <p:spPr>
          <a:xfrm>
            <a:off x="6521016" y="4772906"/>
            <a:ext cx="663381" cy="758922"/>
          </a:xfrm>
          <a:custGeom>
            <a:rect b="b" l="l" r="r" t="t"/>
            <a:pathLst>
              <a:path extrusionOk="0" h="5032188" w="4398682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te"/>
              <a:ea typeface="Mate"/>
              <a:cs typeface="Mate"/>
              <a:sym typeface="Mate"/>
            </a:endParaRPr>
          </a:p>
        </p:txBody>
      </p:sp>
      <p:sp>
        <p:nvSpPr>
          <p:cNvPr id="92" name="Google Shape;92;p28"/>
          <p:cNvSpPr txBox="1"/>
          <p:nvPr>
            <p:ph type="title"/>
          </p:nvPr>
        </p:nvSpPr>
        <p:spPr>
          <a:xfrm>
            <a:off x="517427" y="2497488"/>
            <a:ext cx="982399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8"/>
          <p:cNvSpPr txBox="1"/>
          <p:nvPr>
            <p:ph idx="11" type="ftr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8"/>
          <p:cNvSpPr txBox="1"/>
          <p:nvPr>
            <p:ph idx="12" type="sldNum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Thank you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9"/>
          <p:cNvSpPr/>
          <p:nvPr/>
        </p:nvSpPr>
        <p:spPr>
          <a:xfrm>
            <a:off x="410352" y="12435"/>
            <a:ext cx="1455521" cy="1019127"/>
          </a:xfrm>
          <a:custGeom>
            <a:rect b="b" l="l" r="r" t="t"/>
            <a:pathLst>
              <a:path extrusionOk="0" h="1019127" w="1455521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9"/>
          <p:cNvSpPr/>
          <p:nvPr/>
        </p:nvSpPr>
        <p:spPr>
          <a:xfrm>
            <a:off x="1579486" y="450004"/>
            <a:ext cx="1455521" cy="1266696"/>
          </a:xfrm>
          <a:prstGeom prst="hexagon">
            <a:avLst>
              <a:gd fmla="val 28413" name="adj"/>
              <a:gd fmla="val 115470" name="vf"/>
            </a:avLst>
          </a:prstGeom>
          <a:solidFill>
            <a:srgbClr val="83A2C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29"/>
          <p:cNvSpPr/>
          <p:nvPr/>
        </p:nvSpPr>
        <p:spPr>
          <a:xfrm>
            <a:off x="412218" y="1136470"/>
            <a:ext cx="1455521" cy="1266696"/>
          </a:xfrm>
          <a:prstGeom prst="hexagon">
            <a:avLst>
              <a:gd fmla="val 28413" name="adj"/>
              <a:gd fmla="val 115470" name="vf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9"/>
          <p:cNvSpPr/>
          <p:nvPr/>
        </p:nvSpPr>
        <p:spPr>
          <a:xfrm>
            <a:off x="1580070" y="1812437"/>
            <a:ext cx="1455521" cy="1266696"/>
          </a:xfrm>
          <a:prstGeom prst="hexagon">
            <a:avLst>
              <a:gd fmla="val 28413" name="adj"/>
              <a:gd fmla="val 115470" name="vf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9"/>
          <p:cNvSpPr/>
          <p:nvPr/>
        </p:nvSpPr>
        <p:spPr>
          <a:xfrm>
            <a:off x="3953772" y="4582171"/>
            <a:ext cx="1455521" cy="1266696"/>
          </a:xfrm>
          <a:prstGeom prst="hexagon">
            <a:avLst>
              <a:gd fmla="val 28413" name="adj"/>
              <a:gd fmla="val 115470" name="vf"/>
            </a:avLst>
          </a:prstGeom>
          <a:solidFill>
            <a:srgbClr val="83A2C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9"/>
          <p:cNvSpPr/>
          <p:nvPr/>
        </p:nvSpPr>
        <p:spPr>
          <a:xfrm>
            <a:off x="3955762" y="5952136"/>
            <a:ext cx="1455521" cy="932559"/>
          </a:xfrm>
          <a:custGeom>
            <a:rect b="b" l="l" r="r" t="t"/>
            <a:pathLst>
              <a:path extrusionOk="0" h="932559" w="145552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rgbClr val="D9E5F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9"/>
          <p:cNvSpPr/>
          <p:nvPr/>
        </p:nvSpPr>
        <p:spPr>
          <a:xfrm>
            <a:off x="2783996" y="5245443"/>
            <a:ext cx="1455521" cy="1266696"/>
          </a:xfrm>
          <a:prstGeom prst="hexagon">
            <a:avLst>
              <a:gd fmla="val 28413" name="adj"/>
              <a:gd fmla="val 115470" name="vf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9"/>
          <p:cNvSpPr/>
          <p:nvPr/>
        </p:nvSpPr>
        <p:spPr>
          <a:xfrm>
            <a:off x="2767144" y="3880620"/>
            <a:ext cx="1455521" cy="1266696"/>
          </a:xfrm>
          <a:prstGeom prst="hexagon">
            <a:avLst>
              <a:gd fmla="val 28413" name="adj"/>
              <a:gd fmla="val 115470" name="vf"/>
            </a:avLst>
          </a:prstGeom>
          <a:solidFill>
            <a:srgbClr val="334C6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9"/>
          <p:cNvSpPr/>
          <p:nvPr/>
        </p:nvSpPr>
        <p:spPr>
          <a:xfrm>
            <a:off x="3702" y="448131"/>
            <a:ext cx="678871" cy="1266696"/>
          </a:xfrm>
          <a:custGeom>
            <a:rect b="b" l="l" r="r" t="t"/>
            <a:pathLst>
              <a:path extrusionOk="0" h="1266696" w="678871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cap="flat" cmpd="sng" w="19050">
            <a:solidFill>
              <a:srgbClr val="8DA9D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9"/>
          <p:cNvSpPr/>
          <p:nvPr/>
        </p:nvSpPr>
        <p:spPr>
          <a:xfrm>
            <a:off x="1580353" y="3182793"/>
            <a:ext cx="1455521" cy="1266696"/>
          </a:xfrm>
          <a:prstGeom prst="hexagon">
            <a:avLst>
              <a:gd fmla="val 28413" name="adj"/>
              <a:gd fmla="val 115470" name="vf"/>
            </a:avLst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9"/>
          <p:cNvSpPr/>
          <p:nvPr/>
        </p:nvSpPr>
        <p:spPr>
          <a:xfrm>
            <a:off x="6334981" y="5962237"/>
            <a:ext cx="1455521" cy="901561"/>
          </a:xfrm>
          <a:custGeom>
            <a:rect b="b" l="l" r="r" t="t"/>
            <a:pathLst>
              <a:path extrusionOk="0" h="901561" w="145552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cap="flat" cmpd="sng" w="19050">
            <a:solidFill>
              <a:srgbClr val="98432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9"/>
          <p:cNvSpPr/>
          <p:nvPr>
            <p:ph idx="2" type="pic"/>
          </p:nvPr>
        </p:nvSpPr>
        <p:spPr>
          <a:xfrm>
            <a:off x="2754948" y="2502098"/>
            <a:ext cx="1465840" cy="1289394"/>
          </a:xfrm>
          <a:prstGeom prst="hexagon">
            <a:avLst>
              <a:gd fmla="val 28349" name="adj"/>
              <a:gd fmla="val 115470" name="vf"/>
            </a:avLst>
          </a:prstGeom>
          <a:noFill/>
          <a:ln>
            <a:noFill/>
          </a:ln>
        </p:spPr>
      </p:sp>
      <p:sp>
        <p:nvSpPr>
          <p:cNvPr id="108" name="Google Shape;108;p29"/>
          <p:cNvSpPr/>
          <p:nvPr>
            <p:ph idx="3" type="pic"/>
          </p:nvPr>
        </p:nvSpPr>
        <p:spPr>
          <a:xfrm>
            <a:off x="391110" y="2493385"/>
            <a:ext cx="1465840" cy="1289394"/>
          </a:xfrm>
          <a:prstGeom prst="hexagon">
            <a:avLst>
              <a:gd fmla="val 28349" name="adj"/>
              <a:gd fmla="val 115470" name="vf"/>
            </a:avLst>
          </a:prstGeom>
          <a:noFill/>
          <a:ln>
            <a:noFill/>
          </a:ln>
        </p:spPr>
      </p:sp>
      <p:sp>
        <p:nvSpPr>
          <p:cNvPr id="109" name="Google Shape;109;p29"/>
          <p:cNvSpPr/>
          <p:nvPr>
            <p:ph idx="4" type="pic"/>
          </p:nvPr>
        </p:nvSpPr>
        <p:spPr>
          <a:xfrm>
            <a:off x="5151412" y="5238680"/>
            <a:ext cx="1465840" cy="1289394"/>
          </a:xfrm>
          <a:prstGeom prst="hexagon">
            <a:avLst>
              <a:gd fmla="val 28349" name="adj"/>
              <a:gd fmla="val 115470" name="vf"/>
            </a:avLst>
          </a:prstGeom>
          <a:noFill/>
          <a:ln>
            <a:noFill/>
          </a:ln>
        </p:spPr>
      </p:sp>
      <p:sp>
        <p:nvSpPr>
          <p:cNvPr id="110" name="Google Shape;110;p29"/>
          <p:cNvSpPr/>
          <p:nvPr>
            <p:ph idx="5" type="pic"/>
          </p:nvPr>
        </p:nvSpPr>
        <p:spPr>
          <a:xfrm>
            <a:off x="3948599" y="3194928"/>
            <a:ext cx="1465840" cy="1289394"/>
          </a:xfrm>
          <a:prstGeom prst="hexagon">
            <a:avLst>
              <a:gd fmla="val 28349" name="adj"/>
              <a:gd fmla="val 115470" name="vf"/>
            </a:avLst>
          </a:prstGeom>
          <a:noFill/>
          <a:ln>
            <a:noFill/>
          </a:ln>
        </p:spPr>
      </p:sp>
      <p:sp>
        <p:nvSpPr>
          <p:cNvPr descr="Click icon to add picture" id="111" name="Google Shape;111;p29"/>
          <p:cNvSpPr txBox="1"/>
          <p:nvPr>
            <p:ph idx="1" type="body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2" name="Google Shape;112;p29"/>
          <p:cNvSpPr txBox="1"/>
          <p:nvPr>
            <p:ph type="title"/>
          </p:nvPr>
        </p:nvSpPr>
        <p:spPr>
          <a:xfrm>
            <a:off x="6096000" y="1703538"/>
            <a:ext cx="505569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9"/>
          <p:cNvSpPr/>
          <p:nvPr/>
        </p:nvSpPr>
        <p:spPr>
          <a:xfrm>
            <a:off x="-6538" y="1815084"/>
            <a:ext cx="697438" cy="1266696"/>
          </a:xfrm>
          <a:custGeom>
            <a:rect b="b" l="l" r="r" t="t"/>
            <a:pathLst>
              <a:path extrusionOk="0" h="1266696" w="697438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cap="flat" cmpd="sng" w="19050">
            <a:solidFill>
              <a:srgbClr val="D5DFE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3"/>
          <p:cNvSpPr/>
          <p:nvPr/>
        </p:nvSpPr>
        <p:spPr>
          <a:xfrm rot="5400000">
            <a:off x="1308232" y="2004972"/>
            <a:ext cx="3593592" cy="2880360"/>
          </a:xfrm>
          <a:prstGeom prst="hexagon">
            <a:avLst>
              <a:gd fmla="val 31211" name="adj"/>
              <a:gd fmla="val 115470" name="vf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Click icon to add picture" id="117" name="Google Shape;117;p23"/>
          <p:cNvSpPr txBox="1"/>
          <p:nvPr>
            <p:ph idx="1" type="body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13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b="1" sz="1800" cap="none">
                <a:solidFill>
                  <a:schemeClr val="dk2"/>
                </a:solidFill>
              </a:defRPr>
            </a:lvl1pPr>
            <a:lvl2pPr indent="-2921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2pPr>
            <a:lvl3pPr indent="-28575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8" name="Google Shape;118;p23"/>
          <p:cNvSpPr/>
          <p:nvPr>
            <p:ph idx="2" type="pic"/>
          </p:nvPr>
        </p:nvSpPr>
        <p:spPr>
          <a:xfrm>
            <a:off x="581710" y="555648"/>
            <a:ext cx="5045662" cy="5783096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/>
          <p:nvPr>
            <p:ph idx="12" type="sldNum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" name="Google Shape;11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  <a:defRPr b="1" i="0" sz="4400" u="none" cap="none" strike="noStrike">
                <a:solidFill>
                  <a:schemeClr val="lt1"/>
                </a:solidFill>
                <a:latin typeface="Mate"/>
                <a:ea typeface="Mate"/>
                <a:cs typeface="Mate"/>
                <a:sym typeface="Mat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9"/>
          <p:cNvSpPr txBox="1"/>
          <p:nvPr>
            <p:ph idx="11" type="ftr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4032">
          <p15:clr>
            <a:srgbClr val="F26B43"/>
          </p15:clr>
        </p15:guide>
        <p15:guide id="2" pos="3840">
          <p15:clr>
            <a:srgbClr val="F26B43"/>
          </p15:clr>
        </p15:guide>
        <p15:guide id="3" pos="5640">
          <p15:clr>
            <a:srgbClr val="F26B43"/>
          </p15:clr>
        </p15:guide>
        <p15:guide id="4" pos="1656">
          <p15:clr>
            <a:srgbClr val="F26B43"/>
          </p15:clr>
        </p15:guide>
        <p15:guide id="5" pos="520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Relationship Id="rId5" Type="http://schemas.openxmlformats.org/officeDocument/2006/relationships/image" Target="../media/image19.png"/><Relationship Id="rId6" Type="http://schemas.openxmlformats.org/officeDocument/2006/relationships/image" Target="../media/image2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36.png"/><Relationship Id="rId6" Type="http://schemas.openxmlformats.org/officeDocument/2006/relationships/image" Target="../media/image37.png"/><Relationship Id="rId7" Type="http://schemas.openxmlformats.org/officeDocument/2006/relationships/image" Target="../media/image2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8.jpg"/><Relationship Id="rId4" Type="http://schemas.openxmlformats.org/officeDocument/2006/relationships/image" Target="../media/image35.png"/><Relationship Id="rId5" Type="http://schemas.openxmlformats.org/officeDocument/2006/relationships/image" Target="../media/image3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2.jpg"/><Relationship Id="rId4" Type="http://schemas.openxmlformats.org/officeDocument/2006/relationships/image" Target="../media/image31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9.jpg"/><Relationship Id="rId4" Type="http://schemas.openxmlformats.org/officeDocument/2006/relationships/image" Target="../media/image30.jpg"/><Relationship Id="rId9" Type="http://schemas.openxmlformats.org/officeDocument/2006/relationships/hyperlink" Target="https://huggingface.co/spaces/hectorgav/RCNN-YOLOv8" TargetMode="External"/><Relationship Id="rId5" Type="http://schemas.openxmlformats.org/officeDocument/2006/relationships/image" Target="../media/image33.jpg"/><Relationship Id="rId6" Type="http://schemas.openxmlformats.org/officeDocument/2006/relationships/image" Target="../media/image38.jpg"/><Relationship Id="rId7" Type="http://schemas.openxmlformats.org/officeDocument/2006/relationships/hyperlink" Target="https://kimerared.github.io/RCNN-webcam/" TargetMode="External"/><Relationship Id="rId8" Type="http://schemas.openxmlformats.org/officeDocument/2006/relationships/hyperlink" Target="https://kimerared.github.io/RCNN-webcam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"/>
          <p:cNvSpPr txBox="1"/>
          <p:nvPr>
            <p:ph type="title"/>
          </p:nvPr>
        </p:nvSpPr>
        <p:spPr>
          <a:xfrm>
            <a:off x="838189" y="838201"/>
            <a:ext cx="5257800" cy="29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te"/>
              <a:buNone/>
            </a:pPr>
            <a:r>
              <a:rPr lang="en-US" sz="3600">
                <a:latin typeface="Comfortaa"/>
                <a:ea typeface="Comfortaa"/>
                <a:cs typeface="Comfortaa"/>
                <a:sym typeface="Comfortaa"/>
              </a:rPr>
              <a:t>Computer Vision: </a:t>
            </a:r>
            <a:endParaRPr sz="36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ate"/>
              <a:buNone/>
            </a:pPr>
            <a:r>
              <a:rPr lang="en-US" sz="3600">
                <a:latin typeface="Comfortaa"/>
                <a:ea typeface="Comfortaa"/>
                <a:cs typeface="Comfortaa"/>
                <a:sym typeface="Comfortaa"/>
              </a:rPr>
              <a:t>Object Detection using Faster R-CNN, Mask R-CNN, and YOLOv8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7" name="Google Shape;247;p1"/>
          <p:cNvSpPr txBox="1"/>
          <p:nvPr>
            <p:ph idx="1" type="body"/>
          </p:nvPr>
        </p:nvSpPr>
        <p:spPr>
          <a:xfrm>
            <a:off x="1592775" y="4091475"/>
            <a:ext cx="4872300" cy="17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Hector R. Gavilanes, </a:t>
            </a:r>
            <a:r>
              <a:rPr lang="en-US">
                <a:solidFill>
                  <a:schemeClr val="accent4"/>
                </a:solidFill>
              </a:rPr>
              <a:t>Project Lead</a:t>
            </a:r>
            <a:endParaRPr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Jacob Knight, </a:t>
            </a:r>
            <a:r>
              <a:rPr lang="en-US">
                <a:solidFill>
                  <a:schemeClr val="accent4"/>
                </a:solidFill>
              </a:rPr>
              <a:t>Deep Learning Architect</a:t>
            </a:r>
            <a:endParaRPr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Kyle Knuth, </a:t>
            </a:r>
            <a:r>
              <a:rPr lang="en-US">
                <a:solidFill>
                  <a:schemeClr val="accent4"/>
                </a:solidFill>
              </a:rPr>
              <a:t>Data Scientist</a:t>
            </a:r>
            <a:endParaRPr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Sai Devarashetty, </a:t>
            </a:r>
            <a:r>
              <a:rPr lang="en-US">
                <a:solidFill>
                  <a:schemeClr val="accent4"/>
                </a:solidFill>
              </a:rPr>
              <a:t>Software Engineer</a:t>
            </a:r>
            <a:endParaRPr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48" name="Google Shape;248;p1"/>
          <p:cNvPicPr preferRelativeResize="0"/>
          <p:nvPr/>
        </p:nvPicPr>
        <p:blipFill rotWithShape="1">
          <a:blip r:embed="rId3">
            <a:alphaModFix/>
          </a:blip>
          <a:srcRect b="2555" l="0" r="0" t="2555"/>
          <a:stretch/>
        </p:blipFill>
        <p:spPr>
          <a:xfrm>
            <a:off x="6284315" y="3984454"/>
            <a:ext cx="1570617" cy="1796820"/>
          </a:xfrm>
          <a:custGeom>
            <a:rect b="b" l="l" r="r" t="t"/>
            <a:pathLst>
              <a:path extrusionOk="0" h="5066346" w="4405503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249" name="Google Shape;249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897686" y="1064464"/>
            <a:ext cx="1570617" cy="1796820"/>
          </a:xfrm>
          <a:custGeom>
            <a:rect b="b" l="l" r="r" t="t"/>
            <a:pathLst>
              <a:path extrusionOk="0" h="5066346" w="4405503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250" name="Google Shape;250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59925" y="837875"/>
            <a:ext cx="6332073" cy="6020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9"/>
          <p:cNvSpPr txBox="1"/>
          <p:nvPr>
            <p:ph idx="2" type="body"/>
          </p:nvPr>
        </p:nvSpPr>
        <p:spPr>
          <a:xfrm>
            <a:off x="4744630" y="2535525"/>
            <a:ext cx="5476200" cy="26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>
                <a:latin typeface="Arial"/>
                <a:ea typeface="Arial"/>
                <a:cs typeface="Arial"/>
                <a:sym typeface="Arial"/>
              </a:rPr>
              <a:t>Efficient Region Proposal Generation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>
                <a:latin typeface="Arial"/>
                <a:ea typeface="Arial"/>
                <a:cs typeface="Arial"/>
                <a:sym typeface="Arial"/>
              </a:rPr>
              <a:t>End-to-End Training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>
                <a:latin typeface="Arial"/>
                <a:ea typeface="Arial"/>
                <a:cs typeface="Arial"/>
                <a:sym typeface="Arial"/>
              </a:rPr>
              <a:t>High-Quality Proposals</a:t>
            </a:r>
            <a:endParaRPr b="0" i="0"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>
                <a:latin typeface="Arial"/>
                <a:ea typeface="Arial"/>
                <a:cs typeface="Arial"/>
                <a:sym typeface="Arial"/>
              </a:rPr>
              <a:t>Practical Implementation</a:t>
            </a:r>
            <a:endParaRPr b="0" i="0" sz="2000">
              <a:latin typeface="Arial"/>
              <a:ea typeface="Arial"/>
              <a:cs typeface="Arial"/>
              <a:sym typeface="Arial"/>
            </a:endParaRPr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3" name="Google Shape;323;p9"/>
          <p:cNvSpPr txBox="1"/>
          <p:nvPr>
            <p:ph type="title"/>
          </p:nvPr>
        </p:nvSpPr>
        <p:spPr>
          <a:xfrm>
            <a:off x="4400849" y="565050"/>
            <a:ext cx="4392900" cy="13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Advantages of 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Faster R-CNN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0"/>
          <p:cNvSpPr txBox="1"/>
          <p:nvPr>
            <p:ph idx="4294967295" type="body"/>
          </p:nvPr>
        </p:nvSpPr>
        <p:spPr>
          <a:xfrm>
            <a:off x="495300" y="1933650"/>
            <a:ext cx="4387200" cy="41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00">
                <a:latin typeface="Arial"/>
                <a:ea typeface="Arial"/>
                <a:cs typeface="Arial"/>
                <a:sym typeface="Arial"/>
              </a:rPr>
              <a:t>Backbone CNN</a:t>
            </a:r>
            <a:endParaRPr b="0" i="0" sz="22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00">
                <a:latin typeface="Arial"/>
                <a:ea typeface="Arial"/>
                <a:cs typeface="Arial"/>
                <a:sym typeface="Arial"/>
              </a:rPr>
              <a:t>Region Proposal Network (RPN)</a:t>
            </a:r>
            <a:endParaRPr b="0" i="0" sz="2200"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A</a:t>
            </a:r>
            <a:r>
              <a:rPr b="0" i="0" lang="en-US" sz="2200">
                <a:latin typeface="Arial"/>
                <a:ea typeface="Arial"/>
                <a:cs typeface="Arial"/>
                <a:sym typeface="Arial"/>
              </a:rPr>
              <a:t>nchor </a:t>
            </a:r>
            <a:r>
              <a:rPr lang="en-US" sz="2200"/>
              <a:t>B</a:t>
            </a:r>
            <a:r>
              <a:rPr b="0" i="0" lang="en-US" sz="2200">
                <a:latin typeface="Arial"/>
                <a:ea typeface="Arial"/>
                <a:cs typeface="Arial"/>
                <a:sym typeface="Arial"/>
              </a:rPr>
              <a:t>oxes</a:t>
            </a:r>
            <a:endParaRPr sz="2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00">
                <a:latin typeface="Arial"/>
                <a:ea typeface="Arial"/>
                <a:cs typeface="Arial"/>
                <a:sym typeface="Arial"/>
              </a:rPr>
              <a:t>Region of Interest Align (RoIAlign)</a:t>
            </a:r>
            <a:endParaRPr b="0" i="0" sz="2200"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Pixel-level precision</a:t>
            </a:r>
            <a:endParaRPr sz="2200"/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b="0" i="0" lang="en-US" sz="2200">
                <a:latin typeface="Arial"/>
                <a:ea typeface="Arial"/>
                <a:cs typeface="Arial"/>
                <a:sym typeface="Arial"/>
              </a:rPr>
              <a:t>Preserves spatial information </a:t>
            </a:r>
            <a:endParaRPr b="0" i="0" sz="2200"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/>
              <a:t>P</a:t>
            </a:r>
            <a:r>
              <a:rPr b="0" i="0" lang="en-US" sz="2200">
                <a:latin typeface="Arial"/>
                <a:ea typeface="Arial"/>
                <a:cs typeface="Arial"/>
                <a:sym typeface="Arial"/>
              </a:rPr>
              <a:t>recise alignment</a:t>
            </a:r>
            <a:endParaRPr sz="2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9" name="Google Shape;329;p10"/>
          <p:cNvSpPr txBox="1"/>
          <p:nvPr>
            <p:ph type="title"/>
          </p:nvPr>
        </p:nvSpPr>
        <p:spPr>
          <a:xfrm>
            <a:off x="587829" y="507076"/>
            <a:ext cx="10515600" cy="1115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Mask R-CNN: Architecture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330" name="Google Shape;33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4200" y="1966358"/>
            <a:ext cx="6783002" cy="27257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be72c535db_0_43"/>
          <p:cNvSpPr txBox="1"/>
          <p:nvPr>
            <p:ph type="title"/>
          </p:nvPr>
        </p:nvSpPr>
        <p:spPr>
          <a:xfrm>
            <a:off x="587829" y="507076"/>
            <a:ext cx="10515600" cy="1115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g2be72c535db_0_43"/>
          <p:cNvSpPr/>
          <p:nvPr>
            <p:ph idx="2" type="chart"/>
          </p:nvPr>
        </p:nvSpPr>
        <p:spPr>
          <a:xfrm>
            <a:off x="587829" y="1622510"/>
            <a:ext cx="10889700" cy="4155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8" name="Google Shape;338;g2be72c535db_0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89422"/>
            <a:ext cx="12192000" cy="46791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bde7b3d498_0_15"/>
          <p:cNvSpPr txBox="1"/>
          <p:nvPr>
            <p:ph idx="4294967295" type="body"/>
          </p:nvPr>
        </p:nvSpPr>
        <p:spPr>
          <a:xfrm>
            <a:off x="495300" y="1940125"/>
            <a:ext cx="4887000" cy="44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te"/>
              <a:buNone/>
            </a:pPr>
            <a:r>
              <a:t/>
            </a:r>
            <a:endParaRPr b="1" i="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/>
              <a:t>Center to Front (C2F) Module</a:t>
            </a:r>
            <a:endParaRPr sz="1400"/>
          </a:p>
          <a:p>
            <a:pPr indent="-35560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Keeps the model lightweight </a:t>
            </a:r>
            <a:endParaRPr/>
          </a:p>
          <a:p>
            <a:pPr indent="-355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Capturing gradient information</a:t>
            </a:r>
            <a:endParaRPr/>
          </a:p>
          <a:p>
            <a:pPr indent="-355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Center sampling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/>
              <a:t>Anchor-Free Model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/>
              <a:t>Non-Maximum </a:t>
            </a:r>
            <a:r>
              <a:rPr b="1" lang="en-US"/>
              <a:t>Suppression</a:t>
            </a:r>
            <a:r>
              <a:rPr b="1" lang="en-US"/>
              <a:t> (NMS)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/>
              <a:t>Loss Function</a:t>
            </a:r>
            <a:endParaRPr b="1"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Complete IoU (CIoU)</a:t>
            </a:r>
            <a:r>
              <a:rPr lang="en-US"/>
              <a:t> 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Distribution Focal Loss (DFL)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4" name="Google Shape;344;g2bde7b3d498_0_15"/>
          <p:cNvSpPr txBox="1"/>
          <p:nvPr>
            <p:ph type="title"/>
          </p:nvPr>
        </p:nvSpPr>
        <p:spPr>
          <a:xfrm>
            <a:off x="587829" y="507076"/>
            <a:ext cx="10515600" cy="1115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YOLOv8: Architecture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345" name="Google Shape;345;g2bde7b3d498_0_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82200" y="1940125"/>
            <a:ext cx="6640249" cy="401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bde7b3d498_0_21"/>
          <p:cNvSpPr txBox="1"/>
          <p:nvPr>
            <p:ph type="title"/>
          </p:nvPr>
        </p:nvSpPr>
        <p:spPr>
          <a:xfrm>
            <a:off x="587825" y="507075"/>
            <a:ext cx="105156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Feature Pyramid Network (FPN)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351" name="Google Shape;351;g2bde7b3d498_0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3675" y="3082650"/>
            <a:ext cx="8167924" cy="3573776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g2bde7b3d498_0_21"/>
          <p:cNvSpPr txBox="1"/>
          <p:nvPr/>
        </p:nvSpPr>
        <p:spPr>
          <a:xfrm>
            <a:off x="1783675" y="1880650"/>
            <a:ext cx="3848400" cy="13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</a:rPr>
              <a:t>Bottom-Up Pathway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US" sz="2000">
                <a:solidFill>
                  <a:schemeClr val="lt1"/>
                </a:solidFill>
              </a:rPr>
              <a:t>Traditional CNN &amp; Pooling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US" sz="2000">
                <a:solidFill>
                  <a:schemeClr val="lt1"/>
                </a:solidFill>
              </a:rPr>
              <a:t>Feature Pyramid</a:t>
            </a:r>
            <a:endParaRPr sz="2000">
              <a:solidFill>
                <a:schemeClr val="lt1"/>
              </a:solidFill>
            </a:endParaRPr>
          </a:p>
        </p:txBody>
      </p:sp>
      <p:sp>
        <p:nvSpPr>
          <p:cNvPr id="353" name="Google Shape;353;g2bde7b3d498_0_21"/>
          <p:cNvSpPr txBox="1"/>
          <p:nvPr/>
        </p:nvSpPr>
        <p:spPr>
          <a:xfrm>
            <a:off x="6200200" y="1927800"/>
            <a:ext cx="37512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lt1"/>
                </a:solidFill>
              </a:rPr>
              <a:t>Top-Down Pathway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US" sz="2000">
                <a:solidFill>
                  <a:schemeClr val="lt1"/>
                </a:solidFill>
              </a:rPr>
              <a:t>Fuses Multi-scale Features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n-US" sz="2000">
                <a:solidFill>
                  <a:schemeClr val="lt1"/>
                </a:solidFill>
              </a:rPr>
              <a:t>High &amp; Low resolution</a:t>
            </a:r>
            <a:endParaRPr sz="2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be72c535db_0_55"/>
          <p:cNvSpPr txBox="1"/>
          <p:nvPr>
            <p:ph idx="2" type="body"/>
          </p:nvPr>
        </p:nvSpPr>
        <p:spPr>
          <a:xfrm>
            <a:off x="4796180" y="2535525"/>
            <a:ext cx="5476200" cy="26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Real-Time Object Detection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Quick and Accurate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Small object detection</a:t>
            </a:r>
            <a:endParaRPr b="0" i="0" sz="2000">
              <a:latin typeface="Arial"/>
              <a:ea typeface="Arial"/>
              <a:cs typeface="Arial"/>
              <a:sym typeface="Arial"/>
            </a:endParaRPr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9" name="Google Shape;359;g2be72c535db_0_55"/>
          <p:cNvSpPr txBox="1"/>
          <p:nvPr>
            <p:ph type="title"/>
          </p:nvPr>
        </p:nvSpPr>
        <p:spPr>
          <a:xfrm>
            <a:off x="4212974" y="565050"/>
            <a:ext cx="4392900" cy="13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Advantages of 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YOLOv8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Overview of Models</a:t>
            </a:r>
            <a:r>
              <a:rPr lang="en-US"/>
              <a:t> </a:t>
            </a:r>
            <a:endParaRPr/>
          </a:p>
        </p:txBody>
      </p:sp>
      <p:sp>
        <p:nvSpPr>
          <p:cNvPr id="366" name="Google Shape;366;p13"/>
          <p:cNvSpPr txBox="1"/>
          <p:nvPr>
            <p:ph idx="6" type="body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/>
              <a:t>R-CNN</a:t>
            </a:r>
            <a:endParaRPr/>
          </a:p>
        </p:txBody>
      </p:sp>
      <p:sp>
        <p:nvSpPr>
          <p:cNvPr id="367" name="Google Shape;367;p13"/>
          <p:cNvSpPr txBox="1"/>
          <p:nvPr>
            <p:ph idx="1" type="body"/>
          </p:nvPr>
        </p:nvSpPr>
        <p:spPr>
          <a:xfrm>
            <a:off x="838200" y="2929822"/>
            <a:ext cx="1865376" cy="3019029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219450">
            <a:noAutofit/>
          </a:bodyPr>
          <a:lstStyle/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Introduced selective search for generating region proposals.</a:t>
            </a:r>
            <a:endParaRPr/>
          </a:p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Slow inference due to processing each region independently.</a:t>
            </a:r>
            <a:endParaRPr/>
          </a:p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Not end-to-end trainable.</a:t>
            </a:r>
            <a:endParaRPr/>
          </a:p>
        </p:txBody>
      </p:sp>
      <p:sp>
        <p:nvSpPr>
          <p:cNvPr id="368" name="Google Shape;368;p13"/>
          <p:cNvSpPr txBox="1"/>
          <p:nvPr>
            <p:ph idx="7" type="body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/>
              <a:t>Fast R-CNN</a:t>
            </a:r>
            <a:endParaRPr/>
          </a:p>
        </p:txBody>
      </p:sp>
      <p:sp>
        <p:nvSpPr>
          <p:cNvPr id="369" name="Google Shape;369;p13"/>
          <p:cNvSpPr txBox="1"/>
          <p:nvPr>
            <p:ph idx="2" type="body"/>
          </p:nvPr>
        </p:nvSpPr>
        <p:spPr>
          <a:xfrm>
            <a:off x="3000303" y="2929822"/>
            <a:ext cx="1867186" cy="301903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219450">
            <a:noAutofit/>
          </a:bodyPr>
          <a:lstStyle/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Introduced Region of Interest (RoI) pooling for efficient feature extraction.</a:t>
            </a:r>
            <a:endParaRPr/>
          </a:p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Shared convolutional features for the entire image.</a:t>
            </a:r>
            <a:endParaRPr/>
          </a:p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Faster inference compared to R-CNN.</a:t>
            </a:r>
            <a:r>
              <a:rPr b="0" i="0" lang="en-US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t/>
            </a:r>
            <a:endParaRPr/>
          </a:p>
        </p:txBody>
      </p:sp>
      <p:sp>
        <p:nvSpPr>
          <p:cNvPr id="370" name="Google Shape;370;p13"/>
          <p:cNvSpPr txBox="1"/>
          <p:nvPr>
            <p:ph idx="8" type="body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/>
              <a:t>Faster R-CNN</a:t>
            </a:r>
            <a:endParaRPr/>
          </a:p>
        </p:txBody>
      </p:sp>
      <p:sp>
        <p:nvSpPr>
          <p:cNvPr id="371" name="Google Shape;371;p13"/>
          <p:cNvSpPr txBox="1"/>
          <p:nvPr>
            <p:ph idx="3" type="body"/>
          </p:nvPr>
        </p:nvSpPr>
        <p:spPr>
          <a:xfrm>
            <a:off x="5164216" y="2929823"/>
            <a:ext cx="1865376" cy="301903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219450">
            <a:noAutofit/>
          </a:bodyPr>
          <a:lstStyle/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Introduced Region Proposal Network (RPN) for generating region proposals.</a:t>
            </a:r>
            <a:endParaRPr/>
          </a:p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End-to-end trainable.</a:t>
            </a:r>
            <a:endParaRPr/>
          </a:p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Achieves faster inference than Fast R-CNN.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t/>
            </a:r>
            <a:endParaRPr/>
          </a:p>
        </p:txBody>
      </p:sp>
      <p:sp>
        <p:nvSpPr>
          <p:cNvPr id="372" name="Google Shape;372;p13"/>
          <p:cNvSpPr txBox="1"/>
          <p:nvPr>
            <p:ph idx="9" type="body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/>
              <a:t>Mask R-CNN</a:t>
            </a:r>
            <a:endParaRPr/>
          </a:p>
        </p:txBody>
      </p:sp>
      <p:sp>
        <p:nvSpPr>
          <p:cNvPr id="373" name="Google Shape;373;p13"/>
          <p:cNvSpPr txBox="1"/>
          <p:nvPr>
            <p:ph idx="4" type="body"/>
          </p:nvPr>
        </p:nvSpPr>
        <p:spPr>
          <a:xfrm>
            <a:off x="7326319" y="2929823"/>
            <a:ext cx="1865376" cy="3019032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219450">
            <a:noAutofit/>
          </a:bodyPr>
          <a:lstStyle/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Extends Faster R-CNN by adding a parallel branch for mask prediction.</a:t>
            </a:r>
            <a:endParaRPr/>
          </a:p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Provides pixel-level segmentation alongside object detection.</a:t>
            </a:r>
            <a:endParaRPr/>
          </a:p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Enhances understanding of object shapes and boundaries.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t/>
            </a:r>
            <a:endParaRPr/>
          </a:p>
        </p:txBody>
      </p:sp>
      <p:sp>
        <p:nvSpPr>
          <p:cNvPr id="374" name="Google Shape;374;p13"/>
          <p:cNvSpPr txBox="1"/>
          <p:nvPr>
            <p:ph idx="13" type="body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/>
              <a:t>YOLOv8</a:t>
            </a:r>
            <a:endParaRPr/>
          </a:p>
        </p:txBody>
      </p:sp>
      <p:sp>
        <p:nvSpPr>
          <p:cNvPr id="375" name="Google Shape;375;p13"/>
          <p:cNvSpPr txBox="1"/>
          <p:nvPr>
            <p:ph idx="5" type="body"/>
          </p:nvPr>
        </p:nvSpPr>
        <p:spPr>
          <a:xfrm>
            <a:off x="9488424" y="2929822"/>
            <a:ext cx="1865376" cy="3019031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219450">
            <a:noAutofit/>
          </a:bodyPr>
          <a:lstStyle/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Single-stage object detection model.</a:t>
            </a:r>
            <a:endParaRPr/>
          </a:p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Divides the input image into a grid and predicts bounding boxes and class probabilities directly.</a:t>
            </a:r>
            <a:endParaRPr/>
          </a:p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Known for real-time inference speed.</a:t>
            </a:r>
            <a:r>
              <a:rPr b="0" i="0" lang="en-US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t/>
            </a:r>
            <a:endParaRPr/>
          </a:p>
        </p:txBody>
      </p:sp>
      <p:sp>
        <p:nvSpPr>
          <p:cNvPr id="376" name="Google Shape;376;p13"/>
          <p:cNvSpPr/>
          <p:nvPr/>
        </p:nvSpPr>
        <p:spPr>
          <a:xfrm>
            <a:off x="845392" y="2066625"/>
            <a:ext cx="10515600" cy="859536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Overview of Project</a:t>
            </a:r>
            <a:r>
              <a:rPr lang="en-US"/>
              <a:t> </a:t>
            </a:r>
            <a:endParaRPr/>
          </a:p>
        </p:txBody>
      </p:sp>
      <p:sp>
        <p:nvSpPr>
          <p:cNvPr id="383" name="Google Shape;383;p14"/>
          <p:cNvSpPr txBox="1"/>
          <p:nvPr>
            <p:ph idx="6" type="body"/>
          </p:nvPr>
        </p:nvSpPr>
        <p:spPr>
          <a:xfrm>
            <a:off x="1919238" y="2067143"/>
            <a:ext cx="1865400" cy="866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/>
              <a:t>Datasets utilized</a:t>
            </a:r>
            <a:endParaRPr/>
          </a:p>
        </p:txBody>
      </p:sp>
      <p:sp>
        <p:nvSpPr>
          <p:cNvPr id="384" name="Google Shape;384;p14"/>
          <p:cNvSpPr txBox="1"/>
          <p:nvPr>
            <p:ph idx="1" type="body"/>
          </p:nvPr>
        </p:nvSpPr>
        <p:spPr>
          <a:xfrm>
            <a:off x="1919238" y="2929822"/>
            <a:ext cx="1865400" cy="3018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219450">
            <a:noAutofit/>
          </a:bodyPr>
          <a:lstStyle/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COCO dataset: Large-scale dataset for object detection, segmentation, and captioning tasks.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t/>
            </a:r>
            <a:endParaRPr b="0" i="0">
              <a:latin typeface="Arial"/>
              <a:ea typeface="Arial"/>
              <a:cs typeface="Arial"/>
              <a:sym typeface="Arial"/>
            </a:endParaRPr>
          </a:p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Custom dataset for military tank detection</a:t>
            </a:r>
            <a:r>
              <a:rPr lang="en-US"/>
              <a:t>.</a:t>
            </a:r>
            <a:endParaRPr b="0" i="0">
              <a:latin typeface="Arial"/>
              <a:ea typeface="Arial"/>
              <a:cs typeface="Arial"/>
              <a:sym typeface="Arial"/>
            </a:endParaRPr>
          </a:p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US"/>
              <a:t>Custom dataset for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US"/>
              <a:t>SAM. </a:t>
            </a:r>
            <a:endParaRPr/>
          </a:p>
        </p:txBody>
      </p:sp>
      <p:sp>
        <p:nvSpPr>
          <p:cNvPr id="385" name="Google Shape;385;p14"/>
          <p:cNvSpPr txBox="1"/>
          <p:nvPr>
            <p:ph idx="7" type="body"/>
          </p:nvPr>
        </p:nvSpPr>
        <p:spPr>
          <a:xfrm>
            <a:off x="4080437" y="2067143"/>
            <a:ext cx="1865400" cy="866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/>
              <a:t>Challenges </a:t>
            </a:r>
            <a:endParaRPr/>
          </a:p>
        </p:txBody>
      </p:sp>
      <p:sp>
        <p:nvSpPr>
          <p:cNvPr id="386" name="Google Shape;386;p14"/>
          <p:cNvSpPr txBox="1"/>
          <p:nvPr>
            <p:ph idx="2" type="body"/>
          </p:nvPr>
        </p:nvSpPr>
        <p:spPr>
          <a:xfrm>
            <a:off x="4081341" y="2929822"/>
            <a:ext cx="1867200" cy="3018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219450">
            <a:noAutofit/>
          </a:bodyPr>
          <a:lstStyle/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Robustness to environmental variations.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</a:pPr>
            <a:r>
              <a:t/>
            </a:r>
            <a:endParaRPr b="0" i="0">
              <a:latin typeface="Arial"/>
              <a:ea typeface="Arial"/>
              <a:cs typeface="Arial"/>
              <a:sym typeface="Arial"/>
            </a:endParaRPr>
          </a:p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Mislabeling of objects.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</a:pPr>
            <a:r>
              <a:t/>
            </a:r>
            <a:endParaRPr b="0" i="0">
              <a:latin typeface="Arial"/>
              <a:ea typeface="Arial"/>
              <a:cs typeface="Arial"/>
              <a:sym typeface="Arial"/>
            </a:endParaRPr>
          </a:p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Model stability during training.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t/>
            </a:r>
            <a:endParaRPr/>
          </a:p>
        </p:txBody>
      </p:sp>
      <p:sp>
        <p:nvSpPr>
          <p:cNvPr id="387" name="Google Shape;387;p14"/>
          <p:cNvSpPr txBox="1"/>
          <p:nvPr>
            <p:ph idx="8" type="body"/>
          </p:nvPr>
        </p:nvSpPr>
        <p:spPr>
          <a:xfrm>
            <a:off x="6244349" y="2067143"/>
            <a:ext cx="1865400" cy="866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/>
              <a:t>Performance comparison</a:t>
            </a:r>
            <a:endParaRPr/>
          </a:p>
        </p:txBody>
      </p:sp>
      <p:sp>
        <p:nvSpPr>
          <p:cNvPr id="388" name="Google Shape;388;p14"/>
          <p:cNvSpPr txBox="1"/>
          <p:nvPr>
            <p:ph idx="3" type="body"/>
          </p:nvPr>
        </p:nvSpPr>
        <p:spPr>
          <a:xfrm>
            <a:off x="6245254" y="2929823"/>
            <a:ext cx="1865400" cy="3018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219450">
            <a:noAutofit/>
          </a:bodyPr>
          <a:lstStyle/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Evaluation metrics: Accuracy, speed, robustness.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t/>
            </a:r>
            <a:endParaRPr b="0" i="0">
              <a:latin typeface="Arial"/>
              <a:ea typeface="Arial"/>
              <a:cs typeface="Arial"/>
              <a:sym typeface="Arial"/>
            </a:endParaRPr>
          </a:p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Benchmarking on standardized datasets like COCO.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t/>
            </a:r>
            <a:endParaRPr/>
          </a:p>
        </p:txBody>
      </p:sp>
      <p:sp>
        <p:nvSpPr>
          <p:cNvPr id="389" name="Google Shape;389;p14"/>
          <p:cNvSpPr txBox="1"/>
          <p:nvPr>
            <p:ph idx="9" type="body"/>
          </p:nvPr>
        </p:nvSpPr>
        <p:spPr>
          <a:xfrm>
            <a:off x="8406906" y="2067143"/>
            <a:ext cx="1865400" cy="866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390" name="Google Shape;390;p14"/>
          <p:cNvSpPr txBox="1"/>
          <p:nvPr>
            <p:ph idx="4" type="body"/>
          </p:nvPr>
        </p:nvSpPr>
        <p:spPr>
          <a:xfrm>
            <a:off x="8407357" y="2929823"/>
            <a:ext cx="1865400" cy="3018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219450">
            <a:noAutofit/>
          </a:bodyPr>
          <a:lstStyle/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Each model has its strengths and weaknesses.</a:t>
            </a:r>
            <a:endParaRPr/>
          </a:p>
          <a:p>
            <a:pPr indent="-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Choice of model depends on specific requirements such as speed, accuracy, and </a:t>
            </a:r>
            <a:r>
              <a:rPr lang="en-US"/>
              <a:t>deployment.</a:t>
            </a:r>
            <a:r>
              <a:rPr b="0" i="0" lang="en-US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t/>
            </a:r>
            <a:endParaRPr/>
          </a:p>
        </p:txBody>
      </p:sp>
      <p:sp>
        <p:nvSpPr>
          <p:cNvPr id="391" name="Google Shape;391;p14"/>
          <p:cNvSpPr/>
          <p:nvPr/>
        </p:nvSpPr>
        <p:spPr>
          <a:xfrm>
            <a:off x="1919230" y="2070500"/>
            <a:ext cx="8346000" cy="859500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15"/>
          <p:cNvSpPr txBox="1"/>
          <p:nvPr>
            <p:ph type="title"/>
          </p:nvPr>
        </p:nvSpPr>
        <p:spPr>
          <a:xfrm>
            <a:off x="4046859" y="471678"/>
            <a:ext cx="6599429" cy="83160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Areas of focus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98" name="Google Shape;398;p15"/>
          <p:cNvSpPr txBox="1"/>
          <p:nvPr>
            <p:ph idx="2" type="body"/>
          </p:nvPr>
        </p:nvSpPr>
        <p:spPr>
          <a:xfrm>
            <a:off x="4562500" y="1902900"/>
            <a:ext cx="4221000" cy="44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/>
              <a:t>Performance evaluation</a:t>
            </a:r>
            <a:endParaRPr sz="24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/>
              <a:t>Resource Efficiency</a:t>
            </a:r>
            <a:endParaRPr sz="24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Algorithmic Enhancements</a:t>
            </a:r>
            <a:endParaRPr sz="24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/>
              <a:t>Implementation</a:t>
            </a:r>
            <a:endParaRPr sz="24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/>
              <a:t>Real-World Applications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26a662b69d9_0_3"/>
          <p:cNvSpPr txBox="1"/>
          <p:nvPr>
            <p:ph type="title"/>
          </p:nvPr>
        </p:nvSpPr>
        <p:spPr>
          <a:xfrm>
            <a:off x="495300" y="101425"/>
            <a:ext cx="3309000" cy="11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Analysis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405" name="Google Shape;405;g26a662b69d9_0_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1425" y="967300"/>
            <a:ext cx="9124475" cy="562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"/>
          <p:cNvSpPr txBox="1"/>
          <p:nvPr>
            <p:ph type="title"/>
          </p:nvPr>
        </p:nvSpPr>
        <p:spPr>
          <a:xfrm>
            <a:off x="2628900" y="838200"/>
            <a:ext cx="2516700" cy="10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Agenda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57" name="Google Shape;257;p2"/>
          <p:cNvSpPr txBox="1"/>
          <p:nvPr>
            <p:ph idx="1" type="body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258" name="Google Shape;258;p2"/>
          <p:cNvSpPr txBox="1"/>
          <p:nvPr>
            <p:ph idx="2" type="body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Architecture</a:t>
            </a:r>
            <a:endParaRPr/>
          </a:p>
        </p:txBody>
      </p:sp>
      <p:sp>
        <p:nvSpPr>
          <p:cNvPr id="259" name="Google Shape;259;p2"/>
          <p:cNvSpPr txBox="1"/>
          <p:nvPr>
            <p:ph idx="3" type="body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Overview</a:t>
            </a:r>
            <a:endParaRPr/>
          </a:p>
        </p:txBody>
      </p:sp>
      <p:sp>
        <p:nvSpPr>
          <p:cNvPr id="260" name="Google Shape;260;p2"/>
          <p:cNvSpPr txBox="1"/>
          <p:nvPr>
            <p:ph idx="4" type="body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Analysis</a:t>
            </a:r>
            <a:endParaRPr/>
          </a:p>
        </p:txBody>
      </p:sp>
      <p:sp>
        <p:nvSpPr>
          <p:cNvPr id="261" name="Google Shape;261;p2"/>
          <p:cNvSpPr txBox="1"/>
          <p:nvPr>
            <p:ph idx="5" type="body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Results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6a67093730_0_21"/>
          <p:cNvSpPr txBox="1"/>
          <p:nvPr>
            <p:ph type="title"/>
          </p:nvPr>
        </p:nvSpPr>
        <p:spPr>
          <a:xfrm>
            <a:off x="495300" y="101427"/>
            <a:ext cx="3994200" cy="11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Training</a:t>
            </a:r>
            <a:endParaRPr/>
          </a:p>
        </p:txBody>
      </p:sp>
      <p:pic>
        <p:nvPicPr>
          <p:cNvPr id="412" name="Google Shape;412;g26a67093730_0_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43101" y="1050913"/>
            <a:ext cx="8105798" cy="540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6a67093730_0_30"/>
          <p:cNvSpPr txBox="1"/>
          <p:nvPr>
            <p:ph type="title"/>
          </p:nvPr>
        </p:nvSpPr>
        <p:spPr>
          <a:xfrm>
            <a:off x="495300" y="101427"/>
            <a:ext cx="3994200" cy="11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Performance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419" name="Google Shape;419;g26a67093730_0_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6428" y="1111227"/>
            <a:ext cx="10579144" cy="5289572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g26a67093730_0_30"/>
          <p:cNvSpPr/>
          <p:nvPr/>
        </p:nvSpPr>
        <p:spPr>
          <a:xfrm>
            <a:off x="3528600" y="1422825"/>
            <a:ext cx="1337400" cy="2063100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g26a67093730_0_30"/>
          <p:cNvSpPr/>
          <p:nvPr/>
        </p:nvSpPr>
        <p:spPr>
          <a:xfrm>
            <a:off x="7807200" y="4022500"/>
            <a:ext cx="1337400" cy="2063100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g26a67093730_0_30"/>
          <p:cNvSpPr/>
          <p:nvPr/>
        </p:nvSpPr>
        <p:spPr>
          <a:xfrm>
            <a:off x="9894650" y="4022500"/>
            <a:ext cx="1337400" cy="2063100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6a662b69d9_0_22"/>
          <p:cNvSpPr/>
          <p:nvPr/>
        </p:nvSpPr>
        <p:spPr>
          <a:xfrm>
            <a:off x="1500725" y="1121825"/>
            <a:ext cx="8769300" cy="5473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9" name="Google Shape;429;g26a662b69d9_0_22"/>
          <p:cNvPicPr preferRelativeResize="0"/>
          <p:nvPr/>
        </p:nvPicPr>
        <p:blipFill rotWithShape="1">
          <a:blip r:embed="rId3">
            <a:alphaModFix/>
          </a:blip>
          <a:srcRect b="2929" l="4803" r="830" t="1641"/>
          <a:stretch/>
        </p:blipFill>
        <p:spPr>
          <a:xfrm>
            <a:off x="6015575" y="1204900"/>
            <a:ext cx="4167390" cy="260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g26a662b69d9_0_22"/>
          <p:cNvPicPr preferRelativeResize="0"/>
          <p:nvPr/>
        </p:nvPicPr>
        <p:blipFill rotWithShape="1">
          <a:blip r:embed="rId4">
            <a:alphaModFix/>
          </a:blip>
          <a:srcRect b="3050" l="2641" r="1646" t="1592"/>
          <a:stretch/>
        </p:blipFill>
        <p:spPr>
          <a:xfrm>
            <a:off x="1595975" y="1187837"/>
            <a:ext cx="4251825" cy="262003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g26a662b69d9_0_22"/>
          <p:cNvPicPr preferRelativeResize="0"/>
          <p:nvPr/>
        </p:nvPicPr>
        <p:blipFill rotWithShape="1">
          <a:blip r:embed="rId5">
            <a:alphaModFix/>
          </a:blip>
          <a:srcRect b="1718" l="3112" r="807" t="2797"/>
          <a:stretch/>
        </p:blipFill>
        <p:spPr>
          <a:xfrm>
            <a:off x="1595975" y="3979425"/>
            <a:ext cx="4251825" cy="25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g26a662b69d9_0_22"/>
          <p:cNvPicPr preferRelativeResize="0"/>
          <p:nvPr/>
        </p:nvPicPr>
        <p:blipFill rotWithShape="1">
          <a:blip r:embed="rId6">
            <a:alphaModFix/>
          </a:blip>
          <a:srcRect b="2526" l="2759" r="1038" t="2079"/>
          <a:stretch/>
        </p:blipFill>
        <p:spPr>
          <a:xfrm>
            <a:off x="6015575" y="3979425"/>
            <a:ext cx="4076357" cy="25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g26a662b69d9_0_22"/>
          <p:cNvSpPr txBox="1"/>
          <p:nvPr>
            <p:ph type="title"/>
          </p:nvPr>
        </p:nvSpPr>
        <p:spPr>
          <a:xfrm>
            <a:off x="495300" y="185200"/>
            <a:ext cx="7658400" cy="10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Results of Faster R-CNN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26a662b69d9_0_40"/>
          <p:cNvSpPr txBox="1"/>
          <p:nvPr>
            <p:ph type="title"/>
          </p:nvPr>
        </p:nvSpPr>
        <p:spPr>
          <a:xfrm>
            <a:off x="495300" y="185200"/>
            <a:ext cx="7658400" cy="10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Results of Mask R-CNN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440" name="Google Shape;440;g26a662b69d9_0_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9775" y="1520673"/>
            <a:ext cx="4558249" cy="183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1" name="Google Shape;441;g26a662b69d9_0_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30050" y="1520675"/>
            <a:ext cx="6579847" cy="449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g26a662b69d9_0_4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9775" y="3589750"/>
            <a:ext cx="4558251" cy="2427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g26a662b69d9_0_57"/>
          <p:cNvPicPr preferRelativeResize="0"/>
          <p:nvPr/>
        </p:nvPicPr>
        <p:blipFill rotWithShape="1">
          <a:blip r:embed="rId3">
            <a:alphaModFix/>
          </a:blip>
          <a:srcRect b="0" l="5028" r="5018" t="0"/>
          <a:stretch/>
        </p:blipFill>
        <p:spPr>
          <a:xfrm>
            <a:off x="2171700" y="1553250"/>
            <a:ext cx="3924298" cy="24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g26a662b69d9_0_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71324" y="4186825"/>
            <a:ext cx="2482844" cy="2518775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g26a662b69d9_0_57"/>
          <p:cNvSpPr txBox="1"/>
          <p:nvPr>
            <p:ph type="title"/>
          </p:nvPr>
        </p:nvSpPr>
        <p:spPr>
          <a:xfrm>
            <a:off x="495300" y="185200"/>
            <a:ext cx="7658400" cy="10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Results of YOLOv8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451" name="Google Shape;451;g26a662b69d9_0_5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67175" y="4186825"/>
            <a:ext cx="3779087" cy="2518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g26a662b69d9_0_5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59262" y="4186825"/>
            <a:ext cx="3779087" cy="2518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3" name="Google Shape;453;g26a662b69d9_0_5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181206" y="1553250"/>
            <a:ext cx="3611043" cy="234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be32a939d4_0_3"/>
          <p:cNvSpPr/>
          <p:nvPr/>
        </p:nvSpPr>
        <p:spPr>
          <a:xfrm>
            <a:off x="5744975" y="-42675"/>
            <a:ext cx="6562500" cy="7028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g2be32a939d4_0_3"/>
          <p:cNvSpPr txBox="1"/>
          <p:nvPr>
            <p:ph type="title"/>
          </p:nvPr>
        </p:nvSpPr>
        <p:spPr>
          <a:xfrm>
            <a:off x="153875" y="142275"/>
            <a:ext cx="5591100" cy="14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rPr>
              <a:t>Segment Anything</a:t>
            </a:r>
            <a:endParaRPr>
              <a:solidFill>
                <a:schemeClr val="accent4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rPr>
              <a:t>SAM</a:t>
            </a:r>
            <a:endParaRPr>
              <a:solidFill>
                <a:schemeClr val="accent4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461" name="Google Shape;461;g2be32a939d4_0_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5864" l="190" r="-189" t="3232"/>
          <a:stretch/>
        </p:blipFill>
        <p:spPr>
          <a:xfrm>
            <a:off x="5742001" y="0"/>
            <a:ext cx="6447001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g2be32a939d4_0_3"/>
          <p:cNvSpPr txBox="1"/>
          <p:nvPr>
            <p:ph type="title"/>
          </p:nvPr>
        </p:nvSpPr>
        <p:spPr>
          <a:xfrm>
            <a:off x="6913975" y="4183075"/>
            <a:ext cx="37692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YOLO-World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463" name="Google Shape;463;g2be32a939d4_0_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1337" y="1587075"/>
            <a:ext cx="3696176" cy="2379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g2be32a939d4_0_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01337" y="4243125"/>
            <a:ext cx="3696176" cy="245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be72c535db_0_70"/>
          <p:cNvSpPr txBox="1"/>
          <p:nvPr>
            <p:ph type="title"/>
          </p:nvPr>
        </p:nvSpPr>
        <p:spPr>
          <a:xfrm>
            <a:off x="502665" y="707105"/>
            <a:ext cx="3994200" cy="227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YOLOv9</a:t>
            </a:r>
            <a:endParaRPr/>
          </a:p>
        </p:txBody>
      </p:sp>
      <p:sp>
        <p:nvSpPr>
          <p:cNvPr id="471" name="Google Shape;471;g2be72c535db_0_70"/>
          <p:cNvSpPr txBox="1"/>
          <p:nvPr>
            <p:ph idx="2" type="body"/>
          </p:nvPr>
        </p:nvSpPr>
        <p:spPr>
          <a:xfrm>
            <a:off x="4721575" y="1194075"/>
            <a:ext cx="5064000" cy="4695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/>
              <a:t>Information Bottleneck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Addresses Data Loss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Reversible Function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/>
              <a:t>Programmable Gradient Information (PGI)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Reliable Gradient Information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Update Network Weights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Auxiliary Reversible Branch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/>
              <a:t>Generalized ELAN (GELAN)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CSPNet + ELAN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Gradient Path Planning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g2be72c535db_0_70"/>
          <p:cNvSpPr txBox="1"/>
          <p:nvPr/>
        </p:nvSpPr>
        <p:spPr>
          <a:xfrm>
            <a:off x="4973050" y="5889675"/>
            <a:ext cx="53628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C. Wang, I. Yeh, and H. Liao, "YOLOv9: Learning What You Want to Learn Using Programmable Gradient Information," </a:t>
            </a:r>
            <a:r>
              <a:rPr i="1" lang="en-US" sz="13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arXiv preprint arXiv:2402.13616v1</a:t>
            </a:r>
            <a:r>
              <a:rPr lang="en-US" sz="13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, 2024.</a:t>
            </a:r>
            <a:endParaRPr sz="21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17"/>
          <p:cNvSpPr/>
          <p:nvPr/>
        </p:nvSpPr>
        <p:spPr>
          <a:xfrm>
            <a:off x="-150275" y="-59275"/>
            <a:ext cx="3835500" cy="6997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9" name="Google Shape;47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3968" y="0"/>
            <a:ext cx="6858035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17403" y="0"/>
            <a:ext cx="8574592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17"/>
          <p:cNvSpPr txBox="1"/>
          <p:nvPr>
            <p:ph type="title"/>
          </p:nvPr>
        </p:nvSpPr>
        <p:spPr>
          <a:xfrm>
            <a:off x="508200" y="257150"/>
            <a:ext cx="5198100" cy="8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</a:pPr>
            <a:r>
              <a:rPr lang="en-US" sz="55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Conclusion</a:t>
            </a:r>
            <a:endParaRPr sz="55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82" name="Google Shape;482;p17"/>
          <p:cNvSpPr txBox="1"/>
          <p:nvPr/>
        </p:nvSpPr>
        <p:spPr>
          <a:xfrm>
            <a:off x="508200" y="1519300"/>
            <a:ext cx="5198100" cy="1723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lang="en-US" sz="2000">
                <a:solidFill>
                  <a:schemeClr val="lt1"/>
                </a:solidFill>
              </a:rPr>
              <a:t>YOLOv8 is best for real-time </a:t>
            </a:r>
            <a:endParaRPr b="1" sz="2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lang="en-US" sz="2000">
                <a:solidFill>
                  <a:schemeClr val="lt1"/>
                </a:solidFill>
              </a:rPr>
              <a:t>Object Detection and Segmentation</a:t>
            </a:r>
            <a:endParaRPr b="1" sz="2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lang="en-US" sz="2000">
                <a:solidFill>
                  <a:schemeClr val="lt1"/>
                </a:solidFill>
              </a:rPr>
              <a:t>Balance in Accuracy &amp; Speed</a:t>
            </a:r>
            <a:endParaRPr sz="2500">
              <a:solidFill>
                <a:schemeClr val="lt1"/>
              </a:solidFill>
            </a:endParaRPr>
          </a:p>
        </p:txBody>
      </p:sp>
      <p:sp>
        <p:nvSpPr>
          <p:cNvPr id="483" name="Google Shape;483;p17"/>
          <p:cNvSpPr txBox="1"/>
          <p:nvPr/>
        </p:nvSpPr>
        <p:spPr>
          <a:xfrm>
            <a:off x="508200" y="3493475"/>
            <a:ext cx="31008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666666"/>
                </a:solidFill>
              </a:rPr>
              <a:t>Faster R-CNN does not offer real-time capabilities</a:t>
            </a:r>
            <a:endParaRPr sz="2000"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666666"/>
                </a:solidFill>
              </a:rPr>
              <a:t>Mask R-CNN excels in high accuracy</a:t>
            </a:r>
            <a:endParaRPr sz="2000"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EABAB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18"/>
          <p:cNvSpPr txBox="1"/>
          <p:nvPr>
            <p:ph type="title"/>
          </p:nvPr>
        </p:nvSpPr>
        <p:spPr>
          <a:xfrm>
            <a:off x="4072550" y="573625"/>
            <a:ext cx="3178500" cy="8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</a:pPr>
            <a:r>
              <a:rPr lang="en-US"/>
              <a:t>Web Apps</a:t>
            </a:r>
            <a:endParaRPr/>
          </a:p>
        </p:txBody>
      </p:sp>
      <p:pic>
        <p:nvPicPr>
          <p:cNvPr descr="People working in office" id="490" name="Google Shape;490;p18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1110" y="2493385"/>
            <a:ext cx="1465840" cy="1289394"/>
          </a:xfrm>
          <a:prstGeom prst="hexagon">
            <a:avLst>
              <a:gd fmla="val 28349" name="adj"/>
              <a:gd fmla="val 115470" name="vf"/>
            </a:avLst>
          </a:prstGeom>
          <a:noFill/>
          <a:ln>
            <a:noFill/>
          </a:ln>
        </p:spPr>
      </p:pic>
      <p:pic>
        <p:nvPicPr>
          <p:cNvPr descr="People in an office discussing work over a laptop&#10;" id="491" name="Google Shape;491;p18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54948" y="2502098"/>
            <a:ext cx="1465840" cy="1289394"/>
          </a:xfrm>
          <a:prstGeom prst="hexagon">
            <a:avLst>
              <a:gd fmla="val 28349" name="adj"/>
              <a:gd fmla="val 115470" name="vf"/>
            </a:avLst>
          </a:prstGeom>
          <a:noFill/>
          <a:ln>
            <a:noFill/>
          </a:ln>
        </p:spPr>
      </p:pic>
      <p:pic>
        <p:nvPicPr>
          <p:cNvPr descr="Layout of website design sketches on white paper" id="492" name="Google Shape;492;p18"/>
          <p:cNvPicPr preferRelativeResize="0"/>
          <p:nvPr>
            <p:ph idx="5" type="pic"/>
          </p:nvPr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48599" y="3194928"/>
            <a:ext cx="1465840" cy="1289394"/>
          </a:xfrm>
          <a:prstGeom prst="hexagon">
            <a:avLst>
              <a:gd fmla="val 28349" name="adj"/>
              <a:gd fmla="val 115470" name="vf"/>
            </a:avLst>
          </a:prstGeom>
          <a:noFill/>
          <a:ln>
            <a:noFill/>
          </a:ln>
        </p:spPr>
      </p:pic>
      <p:pic>
        <p:nvPicPr>
          <p:cNvPr descr="Businesswoman reviewing sticky notes on a wall" id="493" name="Google Shape;493;p18"/>
          <p:cNvPicPr preferRelativeResize="0"/>
          <p:nvPr>
            <p:ph idx="4" type="pic"/>
          </p:nvPr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151412" y="5238680"/>
            <a:ext cx="1465840" cy="1289394"/>
          </a:xfrm>
          <a:prstGeom prst="hexagon">
            <a:avLst>
              <a:gd fmla="val 28349" name="adj"/>
              <a:gd fmla="val 115470" name="vf"/>
            </a:avLst>
          </a:prstGeom>
          <a:noFill/>
          <a:ln>
            <a:noFill/>
          </a:ln>
        </p:spPr>
      </p:pic>
      <p:sp>
        <p:nvSpPr>
          <p:cNvPr id="494" name="Google Shape;494;p18">
            <a:hlinkClick r:id="rId7"/>
          </p:cNvPr>
          <p:cNvSpPr txBox="1"/>
          <p:nvPr/>
        </p:nvSpPr>
        <p:spPr>
          <a:xfrm>
            <a:off x="4630325" y="1658975"/>
            <a:ext cx="2312100" cy="4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RCNN-Webcam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Google Shape;495;p18"/>
          <p:cNvSpPr txBox="1"/>
          <p:nvPr/>
        </p:nvSpPr>
        <p:spPr>
          <a:xfrm>
            <a:off x="4630325" y="2326125"/>
            <a:ext cx="2155500" cy="8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9"/>
              </a:rPr>
              <a:t>RCNN-YOLOv8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Google Shape;496;p18"/>
          <p:cNvSpPr txBox="1"/>
          <p:nvPr>
            <p:ph type="title"/>
          </p:nvPr>
        </p:nvSpPr>
        <p:spPr>
          <a:xfrm>
            <a:off x="6304025" y="3882675"/>
            <a:ext cx="3178500" cy="8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</a:pPr>
            <a:r>
              <a:rPr lang="en-US"/>
              <a:t>Questions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"/>
          <p:cNvSpPr txBox="1"/>
          <p:nvPr>
            <p:ph type="title"/>
          </p:nvPr>
        </p:nvSpPr>
        <p:spPr>
          <a:xfrm>
            <a:off x="509574" y="714185"/>
            <a:ext cx="51171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Introduction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68" name="Google Shape;268;p3"/>
          <p:cNvSpPr txBox="1"/>
          <p:nvPr>
            <p:ph idx="1" type="body"/>
          </p:nvPr>
        </p:nvSpPr>
        <p:spPr>
          <a:xfrm>
            <a:off x="509575" y="1933100"/>
            <a:ext cx="6058800" cy="42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rPr lang="en-US" sz="2000"/>
              <a:t>Our study compares 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rPr lang="en-US" sz="2000"/>
              <a:t>Faster R-CNN, Mask R-CNN, and YOLOv8 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rPr lang="en-US" sz="2000"/>
              <a:t>object detection and segmentation evaluating accuracy and speed. 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rPr lang="en-US" sz="2000"/>
              <a:t>Our findings help choose the best method based on performance and practical deployment.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</a:pPr>
            <a:r>
              <a:t/>
            </a:r>
            <a:endParaRPr/>
          </a:p>
        </p:txBody>
      </p:sp>
      <p:pic>
        <p:nvPicPr>
          <p:cNvPr id="269" name="Google Shape;26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68300" y="0"/>
            <a:ext cx="4731450" cy="7148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5"/>
          <p:cNvSpPr/>
          <p:nvPr/>
        </p:nvSpPr>
        <p:spPr>
          <a:xfrm>
            <a:off x="-188875" y="-104200"/>
            <a:ext cx="5392500" cy="6962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5"/>
          <p:cNvSpPr txBox="1"/>
          <p:nvPr>
            <p:ph idx="2" type="body"/>
          </p:nvPr>
        </p:nvSpPr>
        <p:spPr>
          <a:xfrm>
            <a:off x="6578000" y="1489975"/>
            <a:ext cx="4226700" cy="42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 Multiple</a:t>
            </a: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/>
              <a:t>Region Proposal 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Feature Extraction 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Selective Search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Classification 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Bounding Box regression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6" name="Google Shape;276;p5"/>
          <p:cNvSpPr txBox="1"/>
          <p:nvPr>
            <p:ph type="title"/>
          </p:nvPr>
        </p:nvSpPr>
        <p:spPr>
          <a:xfrm>
            <a:off x="5633600" y="226250"/>
            <a:ext cx="6115500" cy="913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R-CNN: Architecture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77" name="Google Shape;277;p5"/>
          <p:cNvPicPr preferRelativeResize="0"/>
          <p:nvPr/>
        </p:nvPicPr>
        <p:blipFill rotWithShape="1">
          <a:blip r:embed="rId3">
            <a:alphaModFix/>
          </a:blip>
          <a:srcRect b="477" l="0" r="0" t="0"/>
          <a:stretch/>
        </p:blipFill>
        <p:spPr>
          <a:xfrm>
            <a:off x="899875" y="107450"/>
            <a:ext cx="3282624" cy="6610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be72c535db_0_0"/>
          <p:cNvSpPr txBox="1"/>
          <p:nvPr>
            <p:ph type="title"/>
          </p:nvPr>
        </p:nvSpPr>
        <p:spPr>
          <a:xfrm>
            <a:off x="587829" y="507076"/>
            <a:ext cx="10515600" cy="1115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g2be72c535db_0_0"/>
          <p:cNvSpPr/>
          <p:nvPr>
            <p:ph idx="2" type="chart"/>
          </p:nvPr>
        </p:nvSpPr>
        <p:spPr>
          <a:xfrm>
            <a:off x="587829" y="1622510"/>
            <a:ext cx="10889700" cy="4155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5" name="Google Shape;285;g2be72c535db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63773"/>
            <a:ext cx="12192000" cy="5530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6"/>
          <p:cNvSpPr/>
          <p:nvPr/>
        </p:nvSpPr>
        <p:spPr>
          <a:xfrm>
            <a:off x="-52100" y="-45600"/>
            <a:ext cx="5021400" cy="7092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6"/>
          <p:cNvSpPr txBox="1"/>
          <p:nvPr>
            <p:ph idx="2" type="body"/>
          </p:nvPr>
        </p:nvSpPr>
        <p:spPr>
          <a:xfrm>
            <a:off x="6279300" y="1719100"/>
            <a:ext cx="4844100" cy="25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Region Proposal Generation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Fully Convolutional Network (FCN)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RoI Pooling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RoI Feature Vector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rPr lang="en-US" sz="2000"/>
              <a:t>Feature Extraction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Entire image process</a:t>
            </a:r>
            <a:endParaRPr sz="2000"/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292" name="Google Shape;29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4957" y="71651"/>
            <a:ext cx="4304925" cy="6714699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6"/>
          <p:cNvSpPr txBox="1"/>
          <p:nvPr>
            <p:ph type="title"/>
          </p:nvPr>
        </p:nvSpPr>
        <p:spPr>
          <a:xfrm>
            <a:off x="6096000" y="219900"/>
            <a:ext cx="52107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Fast R-CNN: Architecture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be72c535db_0_12"/>
          <p:cNvSpPr txBox="1"/>
          <p:nvPr>
            <p:ph type="title"/>
          </p:nvPr>
        </p:nvSpPr>
        <p:spPr>
          <a:xfrm>
            <a:off x="587829" y="507076"/>
            <a:ext cx="10515600" cy="1115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g2be72c535db_0_12"/>
          <p:cNvSpPr/>
          <p:nvPr>
            <p:ph idx="2" type="chart"/>
          </p:nvPr>
        </p:nvSpPr>
        <p:spPr>
          <a:xfrm>
            <a:off x="587829" y="1622510"/>
            <a:ext cx="10889700" cy="4155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1" name="Google Shape;301;g2be72c535db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42367"/>
            <a:ext cx="12192000" cy="51732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7"/>
          <p:cNvSpPr/>
          <p:nvPr/>
        </p:nvSpPr>
        <p:spPr>
          <a:xfrm>
            <a:off x="-91175" y="-104200"/>
            <a:ext cx="4317900" cy="6962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7" name="Google Shape;30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6300" y="132214"/>
            <a:ext cx="2597050" cy="6593573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7"/>
          <p:cNvSpPr txBox="1"/>
          <p:nvPr>
            <p:ph type="title"/>
          </p:nvPr>
        </p:nvSpPr>
        <p:spPr>
          <a:xfrm>
            <a:off x="5010725" y="217625"/>
            <a:ext cx="52107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ate"/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Faster R-CNN: Architecture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09" name="Google Shape;309;p7"/>
          <p:cNvSpPr txBox="1"/>
          <p:nvPr>
            <p:ph idx="2" type="body"/>
          </p:nvPr>
        </p:nvSpPr>
        <p:spPr>
          <a:xfrm>
            <a:off x="5379900" y="1790850"/>
            <a:ext cx="5947500" cy="3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Feature Map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>
                <a:latin typeface="Arial"/>
                <a:ea typeface="Arial"/>
                <a:cs typeface="Arial"/>
                <a:sym typeface="Arial"/>
              </a:rPr>
              <a:t>Region </a:t>
            </a:r>
            <a:r>
              <a:rPr b="1" lang="en-US" sz="2000"/>
              <a:t>Proposal Network </a:t>
            </a:r>
            <a:r>
              <a:rPr b="1" i="0" lang="en-US" sz="2000">
                <a:latin typeface="Arial"/>
                <a:ea typeface="Arial"/>
                <a:cs typeface="Arial"/>
                <a:sym typeface="Arial"/>
              </a:rPr>
              <a:t> (R</a:t>
            </a:r>
            <a:r>
              <a:rPr b="1" lang="en-US" sz="2000"/>
              <a:t>PN)</a:t>
            </a:r>
            <a:endParaRPr sz="20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RoI Pooling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Anchor boxes</a:t>
            </a:r>
            <a:endParaRPr sz="20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Classification &amp; Bounding Box Regression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Non-Maximum Suppression (NMS)</a:t>
            </a:r>
            <a:endParaRPr b="1" sz="2000"/>
          </a:p>
          <a:p>
            <a:pPr indent="0" lvl="0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be72c535db_0_24"/>
          <p:cNvSpPr txBox="1"/>
          <p:nvPr>
            <p:ph type="title"/>
          </p:nvPr>
        </p:nvSpPr>
        <p:spPr>
          <a:xfrm>
            <a:off x="587829" y="507076"/>
            <a:ext cx="10515600" cy="1115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g2be72c535db_0_24"/>
          <p:cNvSpPr/>
          <p:nvPr>
            <p:ph idx="2" type="chart"/>
          </p:nvPr>
        </p:nvSpPr>
        <p:spPr>
          <a:xfrm>
            <a:off x="587829" y="1622510"/>
            <a:ext cx="10889700" cy="4155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7" name="Google Shape;317;g2be72c535db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00695"/>
            <a:ext cx="12192000" cy="52566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2023-09-14T05:46:04Z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